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3" r:id="rId4"/>
    <p:sldMasterId id="2147483654" r:id="rId5"/>
    <p:sldMasterId id="214748365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6858000" cx="9144000"/>
  <p:notesSz cx="6858000" cy="9144000"/>
  <p:embeddedFontLst>
    <p:embeddedFont>
      <p:font typeface="Petit Formal Script"/>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guide id="3" pos="340">
          <p15:clr>
            <a:srgbClr val="000000"/>
          </p15:clr>
        </p15:guide>
        <p15:guide id="4" orient="horz" pos="3974">
          <p15:clr>
            <a:srgbClr val="000000"/>
          </p15:clr>
        </p15:guide>
        <p15:guide id="5" pos="5420">
          <p15:clr>
            <a:srgbClr val="000000"/>
          </p15:clr>
        </p15:guide>
        <p15:guide id="6" orient="horz" pos="346">
          <p15:clr>
            <a:srgbClr val="000000"/>
          </p15:clr>
        </p15:guide>
        <p15:guide id="7" pos="499">
          <p15:clr>
            <a:srgbClr val="000000"/>
          </p15:clr>
        </p15:guide>
        <p15:guide id="8" orient="horz" pos="482">
          <p15:clr>
            <a:srgbClr val="000000"/>
          </p15:clr>
        </p15:guide>
        <p15:guide id="9" orient="horz" pos="3838">
          <p15:clr>
            <a:srgbClr val="000000"/>
          </p15:clr>
        </p15:guide>
        <p15:guide id="10" pos="5284">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 pos="340"/>
        <p:guide pos="3974" orient="horz"/>
        <p:guide pos="5420"/>
        <p:guide pos="346" orient="horz"/>
        <p:guide pos="499"/>
        <p:guide pos="482" orient="horz"/>
        <p:guide pos="3838" orient="horz"/>
        <p:guide pos="528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etitFormalScript-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 name="Shape 33"/>
        <p:cNvGrpSpPr/>
        <p:nvPr/>
      </p:nvGrpSpPr>
      <p:grpSpPr>
        <a:xfrm>
          <a:off x="0" y="0"/>
          <a:ext cx="0" cy="0"/>
          <a:chOff x="0" y="0"/>
          <a:chExt cx="0" cy="0"/>
        </a:xfrm>
      </p:grpSpPr>
      <p:sp>
        <p:nvSpPr>
          <p:cNvPr id="34" name="Google Shape;3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8b2aa71129_2_1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8b2aa71129_2_1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8b2aa71129_2_153: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8b2aa71129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8b2aa71129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8b2aa71129_2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8b2aa71129_2_1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8b2aa71129_2_181: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8b2aa71129_2_1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8b2aa71129_2_1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8b2aa71129_3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g8b2aa71129_3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8b2aa71129_3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8b2aa71129_3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8d71ee3099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8d71ee3099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8c249a8841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8c249a8841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 name="Shape 41"/>
        <p:cNvGrpSpPr/>
        <p:nvPr/>
      </p:nvGrpSpPr>
      <p:grpSpPr>
        <a:xfrm>
          <a:off x="0" y="0"/>
          <a:ext cx="0" cy="0"/>
          <a:chOff x="0" y="0"/>
          <a:chExt cx="0" cy="0"/>
        </a:xfrm>
      </p:grpSpPr>
      <p:sp>
        <p:nvSpPr>
          <p:cNvPr id="42" name="Google Shape;42;g8b2aa71129_2_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g8b2aa71129_2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8c249a8841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8c249a8841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8d71ee3099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8d71ee3099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823462305b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823462305b_0_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8c249a8841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8c249a8841_0_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823462305b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823462305b_0_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823462305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823462305b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8d71ee309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8d71ee3099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8b2aa71129_2_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8b2aa71129_2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8b2aa71129_3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8b2aa71129_3_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8b2aa71129_2_4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8b2aa71129_2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8b2aa71129_2_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8b2aa71129_2_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8c27c8eb58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8" name="Google Shape;98;g8c27c8eb58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8c27c8eb58_0_2: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8c249a8841_0_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8c249a8841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8c249a8841_0_40: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3" name="Shape 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8" name="Shape 18"/>
        <p:cNvGrpSpPr/>
        <p:nvPr/>
      </p:nvGrpSpPr>
      <p:grpSpPr>
        <a:xfrm>
          <a:off x="0" y="0"/>
          <a:ext cx="0" cy="0"/>
          <a:chOff x="0" y="0"/>
          <a:chExt cx="0" cy="0"/>
        </a:xfrm>
      </p:grpSpPr>
      <p:sp>
        <p:nvSpPr>
          <p:cNvPr id="19" name="Google Shape;19;p4"/>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0" name="Shape 20"/>
        <p:cNvGrpSpPr/>
        <p:nvPr/>
      </p:nvGrpSpPr>
      <p:grpSpPr>
        <a:xfrm>
          <a:off x="0" y="0"/>
          <a:ext cx="0" cy="0"/>
          <a:chOff x="0" y="0"/>
          <a:chExt cx="0" cy="0"/>
        </a:xfrm>
      </p:grpSpPr>
      <p:sp>
        <p:nvSpPr>
          <p:cNvPr id="21" name="Google Shape;21;p5"/>
          <p:cNvSpPr txBox="1"/>
          <p:nvPr>
            <p:ph type="ctrTitle"/>
          </p:nvPr>
        </p:nvSpPr>
        <p:spPr>
          <a:xfrm>
            <a:off x="311708" y="992767"/>
            <a:ext cx="8520600" cy="2736900"/>
          </a:xfrm>
          <a:prstGeom prst="rect">
            <a:avLst/>
          </a:prstGeom>
        </p:spPr>
        <p:txBody>
          <a:bodyPr anchorCtr="0" anchor="b" bIns="252000" lIns="252000" spcFirstLastPara="1" rIns="252000" wrap="square" tIns="2520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 name="Google Shape;22;p5"/>
          <p:cNvSpPr txBox="1"/>
          <p:nvPr>
            <p:ph idx="1" type="subTitle"/>
          </p:nvPr>
        </p:nvSpPr>
        <p:spPr>
          <a:xfrm>
            <a:off x="311700" y="3778833"/>
            <a:ext cx="8520600" cy="1056900"/>
          </a:xfrm>
          <a:prstGeom prst="rect">
            <a:avLst/>
          </a:prstGeom>
        </p:spPr>
        <p:txBody>
          <a:bodyPr anchorCtr="0" anchor="t" bIns="252000" lIns="252000" spcFirstLastPara="1" rIns="252000" wrap="square" tIns="252000">
            <a:noAutofit/>
          </a:bodyPr>
          <a:lstStyle>
            <a:lvl1pPr lvl="0" rtl="0" algn="ctr">
              <a:lnSpc>
                <a:spcPct val="100000"/>
              </a:lnSpc>
              <a:spcBef>
                <a:spcPts val="1000"/>
              </a:spcBef>
              <a:spcAft>
                <a:spcPts val="0"/>
              </a:spcAft>
              <a:buSzPts val="2800"/>
              <a:buNone/>
              <a:defRPr sz="2800"/>
            </a:lvl1pPr>
            <a:lvl2pPr lvl="1" rtl="0" algn="ctr">
              <a:lnSpc>
                <a:spcPct val="100000"/>
              </a:lnSpc>
              <a:spcBef>
                <a:spcPts val="500"/>
              </a:spcBef>
              <a:spcAft>
                <a:spcPts val="0"/>
              </a:spcAft>
              <a:buSzPts val="2800"/>
              <a:buNone/>
              <a:defRPr sz="2800"/>
            </a:lvl2pPr>
            <a:lvl3pPr lvl="2" rtl="0" algn="ctr">
              <a:lnSpc>
                <a:spcPct val="100000"/>
              </a:lnSpc>
              <a:spcBef>
                <a:spcPts val="500"/>
              </a:spcBef>
              <a:spcAft>
                <a:spcPts val="0"/>
              </a:spcAft>
              <a:buSzPts val="2800"/>
              <a:buNone/>
              <a:defRPr sz="2800"/>
            </a:lvl3pPr>
            <a:lvl4pPr lvl="3" rtl="0" algn="ctr">
              <a:lnSpc>
                <a:spcPct val="100000"/>
              </a:lnSpc>
              <a:spcBef>
                <a:spcPts val="500"/>
              </a:spcBef>
              <a:spcAft>
                <a:spcPts val="0"/>
              </a:spcAft>
              <a:buSzPts val="2800"/>
              <a:buNone/>
              <a:defRPr sz="2800"/>
            </a:lvl4pPr>
            <a:lvl5pPr lvl="4" rtl="0" algn="ctr">
              <a:lnSpc>
                <a:spcPct val="100000"/>
              </a:lnSpc>
              <a:spcBef>
                <a:spcPts val="500"/>
              </a:spcBef>
              <a:spcAft>
                <a:spcPts val="0"/>
              </a:spcAft>
              <a:buSzPts val="2800"/>
              <a:buNone/>
              <a:defRPr sz="2800"/>
            </a:lvl5pPr>
            <a:lvl6pPr lvl="5" rtl="0" algn="ctr">
              <a:lnSpc>
                <a:spcPct val="100000"/>
              </a:lnSpc>
              <a:spcBef>
                <a:spcPts val="500"/>
              </a:spcBef>
              <a:spcAft>
                <a:spcPts val="0"/>
              </a:spcAft>
              <a:buSzPts val="2800"/>
              <a:buNone/>
              <a:defRPr sz="2800"/>
            </a:lvl6pPr>
            <a:lvl7pPr lvl="6" rtl="0" algn="ctr">
              <a:lnSpc>
                <a:spcPct val="100000"/>
              </a:lnSpc>
              <a:spcBef>
                <a:spcPts val="500"/>
              </a:spcBef>
              <a:spcAft>
                <a:spcPts val="0"/>
              </a:spcAft>
              <a:buSzPts val="2800"/>
              <a:buNone/>
              <a:defRPr sz="2800"/>
            </a:lvl7pPr>
            <a:lvl8pPr lvl="7" rtl="0" algn="ctr">
              <a:lnSpc>
                <a:spcPct val="100000"/>
              </a:lnSpc>
              <a:spcBef>
                <a:spcPts val="500"/>
              </a:spcBef>
              <a:spcAft>
                <a:spcPts val="0"/>
              </a:spcAft>
              <a:buSzPts val="2800"/>
              <a:buNone/>
              <a:defRPr sz="2800"/>
            </a:lvl8pPr>
            <a:lvl9pPr lvl="8" rtl="0" algn="ctr">
              <a:lnSpc>
                <a:spcPct val="100000"/>
              </a:lnSpc>
              <a:spcBef>
                <a:spcPts val="500"/>
              </a:spcBef>
              <a:spcAft>
                <a:spcPts val="0"/>
              </a:spcAft>
              <a:buSzPts val="2800"/>
              <a:buNone/>
              <a:defRPr sz="2800"/>
            </a:lvl9pPr>
          </a:lstStyle>
          <a:p/>
        </p:txBody>
      </p:sp>
      <p:sp>
        <p:nvSpPr>
          <p:cNvPr id="23" name="Google Shape;23;p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4" name="Shape 24"/>
        <p:cNvGrpSpPr/>
        <p:nvPr/>
      </p:nvGrpSpPr>
      <p:grpSpPr>
        <a:xfrm>
          <a:off x="0" y="0"/>
          <a:ext cx="0" cy="0"/>
          <a:chOff x="0" y="0"/>
          <a:chExt cx="0" cy="0"/>
        </a:xfrm>
      </p:grpSpPr>
      <p:sp>
        <p:nvSpPr>
          <p:cNvPr id="25" name="Google Shape;25;p6"/>
          <p:cNvSpPr txBox="1"/>
          <p:nvPr>
            <p:ph type="title"/>
          </p:nvPr>
        </p:nvSpPr>
        <p:spPr>
          <a:xfrm>
            <a:off x="311700" y="593367"/>
            <a:ext cx="8520600" cy="763500"/>
          </a:xfrm>
          <a:prstGeom prst="rect">
            <a:avLst/>
          </a:prstGeom>
        </p:spPr>
        <p:txBody>
          <a:bodyPr anchorCtr="1" anchor="ctr" bIns="252000" lIns="252000" spcFirstLastPara="1" rIns="252000" wrap="square" tIns="252000">
            <a:no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 name="Google Shape;26;p6"/>
          <p:cNvSpPr txBox="1"/>
          <p:nvPr>
            <p:ph idx="1" type="body"/>
          </p:nvPr>
        </p:nvSpPr>
        <p:spPr>
          <a:xfrm>
            <a:off x="311700" y="1536633"/>
            <a:ext cx="8520600" cy="4555200"/>
          </a:xfrm>
          <a:prstGeom prst="rect">
            <a:avLst/>
          </a:prstGeom>
        </p:spPr>
        <p:txBody>
          <a:bodyPr anchorCtr="0" anchor="t" bIns="252000" lIns="252000" spcFirstLastPara="1" rIns="252000" wrap="square" tIns="252000">
            <a:noAutofit/>
          </a:bodyPr>
          <a:lstStyle>
            <a:lvl1pPr indent="-342900" lvl="0" marL="457200" rtl="0">
              <a:spcBef>
                <a:spcPts val="1000"/>
              </a:spcBef>
              <a:spcAft>
                <a:spcPts val="0"/>
              </a:spcAft>
              <a:buSzPts val="1800"/>
              <a:buChar char="•"/>
              <a:defRPr/>
            </a:lvl1pPr>
            <a:lvl2pPr indent="-330200" lvl="1" marL="914400" rtl="0">
              <a:spcBef>
                <a:spcPts val="500"/>
              </a:spcBef>
              <a:spcAft>
                <a:spcPts val="0"/>
              </a:spcAft>
              <a:buSzPts val="1600"/>
              <a:buChar char="•"/>
              <a:defRPr/>
            </a:lvl2pPr>
            <a:lvl3pPr indent="-317500" lvl="2" marL="1371600" rtl="0">
              <a:spcBef>
                <a:spcPts val="500"/>
              </a:spcBef>
              <a:spcAft>
                <a:spcPts val="0"/>
              </a:spcAft>
              <a:buSzPts val="1400"/>
              <a:buChar char="•"/>
              <a:defRPr/>
            </a:lvl3pPr>
            <a:lvl4pPr indent="-317500" lvl="3" marL="1828800" rtl="0">
              <a:spcBef>
                <a:spcPts val="500"/>
              </a:spcBef>
              <a:spcAft>
                <a:spcPts val="0"/>
              </a:spcAft>
              <a:buSzPts val="1400"/>
              <a:buChar char="•"/>
              <a:defRPr/>
            </a:lvl4pPr>
            <a:lvl5pPr indent="-317500" lvl="4" marL="2286000" rtl="0">
              <a:spcBef>
                <a:spcPts val="500"/>
              </a:spcBef>
              <a:spcAft>
                <a:spcPts val="0"/>
              </a:spcAft>
              <a:buSzPts val="14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27" name="Google Shape;27;p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End Slide">
    <p:spTree>
      <p:nvGrpSpPr>
        <p:cNvPr id="32" name="Shape 3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image" Target="../media/image4.png"/><Relationship Id="rId3" Type="http://schemas.openxmlformats.org/officeDocument/2006/relationships/slideLayout" Target="../slideLayouts/slideLayout5.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2">
            <a:alphaModFix/>
          </a:blip>
          <a:srcRect b="0" l="0" r="0" t="0"/>
          <a:stretch/>
        </p:blipFill>
        <p:spPr>
          <a:xfrm>
            <a:off x="8523287" y="6196012"/>
            <a:ext cx="576262" cy="581025"/>
          </a:xfrm>
          <a:prstGeom prst="rect">
            <a:avLst/>
          </a:prstGeom>
          <a:noFill/>
          <a:ln>
            <a:noFill/>
          </a:ln>
        </p:spPr>
      </p:pic>
      <p:sp>
        <p:nvSpPr>
          <p:cNvPr id="11" name="Google Shape;11;p1"/>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3"/>
  </p:sldLayoutIdLst>
  <mc:AlternateContent>
    <mc:Choice Requires="p14">
      <p:transition spd="slow" p14:dur="10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14" name="Shape 14"/>
        <p:cNvGrpSpPr/>
        <p:nvPr/>
      </p:nvGrpSpPr>
      <p:grpSpPr>
        <a:xfrm>
          <a:off x="0" y="0"/>
          <a:ext cx="0" cy="0"/>
          <a:chOff x="0" y="0"/>
          <a:chExt cx="0" cy="0"/>
        </a:xfrm>
      </p:grpSpPr>
      <p:sp>
        <p:nvSpPr>
          <p:cNvPr id="15" name="Google Shape;15;p3"/>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Arial"/>
              <a:buNone/>
            </a:pPr>
            <a:r>
              <a:rPr b="0" i="0" lang="en-US" sz="1300" u="none" cap="none" strike="noStrike">
                <a:solidFill>
                  <a:srgbClr val="FFFFFF"/>
                </a:solidFill>
                <a:latin typeface="Arial"/>
                <a:ea typeface="Arial"/>
                <a:cs typeface="Arial"/>
                <a:sym typeface="Arial"/>
              </a:rPr>
              <a:t> </a:t>
            </a:r>
            <a:endParaRPr/>
          </a:p>
        </p:txBody>
      </p:sp>
      <p:sp>
        <p:nvSpPr>
          <p:cNvPr id="16" name="Google Shape;16;p3"/>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3"/>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Lst>
  <mc:AlternateContent>
    <mc:Choice Requires="p14">
      <p:transition spd="slow" p14:dur="10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28" name="Shape 28"/>
        <p:cNvGrpSpPr/>
        <p:nvPr/>
      </p:nvGrpSpPr>
      <p:grpSpPr>
        <a:xfrm>
          <a:off x="0" y="0"/>
          <a:ext cx="0" cy="0"/>
          <a:chOff x="0" y="0"/>
          <a:chExt cx="0" cy="0"/>
        </a:xfrm>
      </p:grpSpPr>
      <p:pic>
        <p:nvPicPr>
          <p:cNvPr id="29" name="Google Shape;29;p7"/>
          <p:cNvPicPr preferRelativeResize="0"/>
          <p:nvPr/>
        </p:nvPicPr>
        <p:blipFill rotWithShape="1">
          <a:blip r:embed="rId2">
            <a:alphaModFix/>
          </a:blip>
          <a:srcRect b="0" l="0" r="0" t="0"/>
          <a:stretch/>
        </p:blipFill>
        <p:spPr>
          <a:xfrm>
            <a:off x="8523287" y="6196012"/>
            <a:ext cx="576262" cy="581025"/>
          </a:xfrm>
          <a:prstGeom prst="rect">
            <a:avLst/>
          </a:prstGeom>
          <a:noFill/>
          <a:ln>
            <a:noFill/>
          </a:ln>
        </p:spPr>
      </p:pic>
      <p:sp>
        <p:nvSpPr>
          <p:cNvPr id="30" name="Google Shape;30;p7"/>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7"/>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2" r:id="rId3"/>
  </p:sldLayoutIdLst>
  <mc:AlternateContent>
    <mc:Choice Requires="p14">
      <p:transition spd="slow" p14:dur="10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hyperlink" Target="http://drive.google.com/file/d/12MDEpxp23hN4tlIDA_lRsadRtreuiDuN/view" TargetMode="External"/><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4.jpg"/><Relationship Id="rId4" Type="http://schemas.openxmlformats.org/officeDocument/2006/relationships/image" Target="../media/image48.jpg"/><Relationship Id="rId9" Type="http://schemas.openxmlformats.org/officeDocument/2006/relationships/image" Target="../media/image54.jpg"/><Relationship Id="rId5" Type="http://schemas.openxmlformats.org/officeDocument/2006/relationships/image" Target="../media/image68.jpg"/><Relationship Id="rId6" Type="http://schemas.openxmlformats.org/officeDocument/2006/relationships/image" Target="../media/image38.jpg"/><Relationship Id="rId7" Type="http://schemas.openxmlformats.org/officeDocument/2006/relationships/image" Target="../media/image75.jpg"/><Relationship Id="rId8" Type="http://schemas.openxmlformats.org/officeDocument/2006/relationships/image" Target="../media/image5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56.png"/><Relationship Id="rId6"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53.jpg"/><Relationship Id="rId9" Type="http://schemas.openxmlformats.org/officeDocument/2006/relationships/image" Target="../media/image65.jpg"/><Relationship Id="rId5" Type="http://schemas.openxmlformats.org/officeDocument/2006/relationships/image" Target="../media/image61.jpg"/><Relationship Id="rId6" Type="http://schemas.openxmlformats.org/officeDocument/2006/relationships/image" Target="../media/image67.jpg"/><Relationship Id="rId7" Type="http://schemas.openxmlformats.org/officeDocument/2006/relationships/image" Target="../media/image58.jpg"/><Relationship Id="rId8" Type="http://schemas.openxmlformats.org/officeDocument/2006/relationships/image" Target="../media/image6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9.jpg"/><Relationship Id="rId4" Type="http://schemas.openxmlformats.org/officeDocument/2006/relationships/image" Target="../media/image57.jpg"/><Relationship Id="rId5" Type="http://schemas.openxmlformats.org/officeDocument/2006/relationships/image" Target="../media/image69.jpg"/><Relationship Id="rId6" Type="http://schemas.openxmlformats.org/officeDocument/2006/relationships/image" Target="../media/image91.jpg"/><Relationship Id="rId7" Type="http://schemas.openxmlformats.org/officeDocument/2006/relationships/image" Target="../media/image70.jpg"/><Relationship Id="rId8"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6.png"/><Relationship Id="rId4" Type="http://schemas.openxmlformats.org/officeDocument/2006/relationships/hyperlink" Target="http://drive.google.com/file/d/19LeNR_UGPWLo6hB710AT_zZ6imLejncU/view" TargetMode="External"/><Relationship Id="rId5" Type="http://schemas.openxmlformats.org/officeDocument/2006/relationships/image" Target="../media/image60.jpg"/><Relationship Id="rId6" Type="http://schemas.openxmlformats.org/officeDocument/2006/relationships/image" Target="../media/image6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63.png"/><Relationship Id="rId5" Type="http://schemas.openxmlformats.org/officeDocument/2006/relationships/image" Target="../media/image6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drive.google.com/file/d/1EGvoSTpgrQC17vd5k1-b3suO9urP9EU4/view"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2.png"/><Relationship Id="rId4" Type="http://schemas.openxmlformats.org/officeDocument/2006/relationships/hyperlink" Target="http://drive.google.com/file/d/1V3WBfekMVXzGABhYBEOoC95kbPyYb17D/view" TargetMode="External"/><Relationship Id="rId5" Type="http://schemas.openxmlformats.org/officeDocument/2006/relationships/image" Target="../media/image71.jpg"/><Relationship Id="rId6" Type="http://schemas.openxmlformats.org/officeDocument/2006/relationships/image" Target="../media/image7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3.gif"/><Relationship Id="rId4" Type="http://schemas.openxmlformats.org/officeDocument/2006/relationships/hyperlink" Target="http://drive.google.com/file/d/1oVWRKmu4uM1eVqy6Rjcb79QQn5isVIHU/view" TargetMode="External"/><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drive.google.com/file/d/1qYU4f3kB8GpJ2nNavXNHSia1AWJqdFFM/view"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20.jpg"/><Relationship Id="rId11" Type="http://schemas.openxmlformats.org/officeDocument/2006/relationships/image" Target="../media/image8.png"/><Relationship Id="rId10" Type="http://schemas.openxmlformats.org/officeDocument/2006/relationships/image" Target="../media/image23.png"/><Relationship Id="rId9"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1.jpg"/><Relationship Id="rId7" Type="http://schemas.openxmlformats.org/officeDocument/2006/relationships/image" Target="../media/image9.jpg"/><Relationship Id="rId8"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7.jpg"/><Relationship Id="rId4" Type="http://schemas.openxmlformats.org/officeDocument/2006/relationships/image" Target="../media/image79.jpg"/><Relationship Id="rId5" Type="http://schemas.openxmlformats.org/officeDocument/2006/relationships/image" Target="../media/image84.jpg"/><Relationship Id="rId6" Type="http://schemas.openxmlformats.org/officeDocument/2006/relationships/image" Target="../media/image90.jpg"/><Relationship Id="rId7" Type="http://schemas.openxmlformats.org/officeDocument/2006/relationships/image" Target="../media/image7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drive.google.com/file/d/1lSDZfrcZwFPBdZpo3DWbjCVwgKCPpsP1/view" TargetMode="Externa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8.gif"/><Relationship Id="rId4" Type="http://schemas.openxmlformats.org/officeDocument/2006/relationships/image" Target="../media/image85.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10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3.jpg"/><Relationship Id="rId4" Type="http://schemas.openxmlformats.org/officeDocument/2006/relationships/image" Target="../media/image89.jpg"/><Relationship Id="rId5" Type="http://schemas.openxmlformats.org/officeDocument/2006/relationships/image" Target="../media/image86.jpg"/><Relationship Id="rId6" Type="http://schemas.openxmlformats.org/officeDocument/2006/relationships/image" Target="../media/image8.png"/><Relationship Id="rId7" Type="http://schemas.openxmlformats.org/officeDocument/2006/relationships/image" Target="../media/image88.jpg"/><Relationship Id="rId8" Type="http://schemas.openxmlformats.org/officeDocument/2006/relationships/image" Target="../media/image82.jpg"/></Relationships>
</file>

<file path=ppt/slides/_rels/slide24.xml.rels><?xml version="1.0" encoding="UTF-8" standalone="yes"?><Relationships xmlns="http://schemas.openxmlformats.org/package/2006/relationships"><Relationship Id="rId11" Type="http://schemas.openxmlformats.org/officeDocument/2006/relationships/image" Target="../media/image102.jpg"/><Relationship Id="rId10" Type="http://schemas.openxmlformats.org/officeDocument/2006/relationships/image" Target="../media/image94.jpg"/><Relationship Id="rId13" Type="http://schemas.openxmlformats.org/officeDocument/2006/relationships/hyperlink" Target="http://drive.google.com/file/d/1kFCkrujAO1GSa-ysTu-EMBQDTQ8vO2Xw/view" TargetMode="External"/><Relationship Id="rId12" Type="http://schemas.openxmlformats.org/officeDocument/2006/relationships/image" Target="../media/image109.jp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2.jpg"/><Relationship Id="rId4" Type="http://schemas.openxmlformats.org/officeDocument/2006/relationships/image" Target="../media/image100.jpg"/><Relationship Id="rId9" Type="http://schemas.openxmlformats.org/officeDocument/2006/relationships/image" Target="../media/image95.png"/><Relationship Id="rId14" Type="http://schemas.openxmlformats.org/officeDocument/2006/relationships/image" Target="../media/image5.png"/><Relationship Id="rId5" Type="http://schemas.openxmlformats.org/officeDocument/2006/relationships/image" Target="../media/image98.jpg"/><Relationship Id="rId6" Type="http://schemas.openxmlformats.org/officeDocument/2006/relationships/image" Target="../media/image96.jpg"/><Relationship Id="rId7" Type="http://schemas.openxmlformats.org/officeDocument/2006/relationships/image" Target="../media/image99.jpg"/><Relationship Id="rId8" Type="http://schemas.openxmlformats.org/officeDocument/2006/relationships/image" Target="../media/image9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drive.google.com/file/d/1c5gMMiCjYnv_7CwuynZrcN742q55EEGP/view" TargetMode="External"/><Relationship Id="rId4" Type="http://schemas.openxmlformats.org/officeDocument/2006/relationships/image" Target="../media/image97.jpg"/><Relationship Id="rId5" Type="http://schemas.openxmlformats.org/officeDocument/2006/relationships/image" Target="../media/image10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9.jpg"/><Relationship Id="rId4" Type="http://schemas.openxmlformats.org/officeDocument/2006/relationships/image" Target="../media/image108.jpg"/><Relationship Id="rId5" Type="http://schemas.openxmlformats.org/officeDocument/2006/relationships/image" Target="../media/image120.jpg"/><Relationship Id="rId6" Type="http://schemas.openxmlformats.org/officeDocument/2006/relationships/image" Target="../media/image111.jpg"/><Relationship Id="rId7" Type="http://schemas.openxmlformats.org/officeDocument/2006/relationships/image" Target="../media/image110.jpg"/><Relationship Id="rId8" Type="http://schemas.openxmlformats.org/officeDocument/2006/relationships/image" Target="../media/image10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hyperlink" Target="http://drive.google.com/file/d/1uikqgmPu2MkznET7fHogoBixlls_UfwI/view" TargetMode="External"/><Relationship Id="rId5" Type="http://schemas.openxmlformats.org/officeDocument/2006/relationships/image" Target="../media/image103.jpg"/><Relationship Id="rId6" Type="http://schemas.openxmlformats.org/officeDocument/2006/relationships/image" Target="../media/image10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hyperlink" Target="http://drive.google.com/file/d/1sLjhndCh3RoGJ2wowwa8pycYkf3qCfl5/view" TargetMode="External"/><Relationship Id="rId5" Type="http://schemas.openxmlformats.org/officeDocument/2006/relationships/image" Target="../media/image10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04.png"/><Relationship Id="rId4" Type="http://schemas.openxmlformats.org/officeDocument/2006/relationships/image" Target="../media/image117.png"/><Relationship Id="rId5" Type="http://schemas.openxmlformats.org/officeDocument/2006/relationships/image" Target="../media/image113.png"/><Relationship Id="rId6" Type="http://schemas.openxmlformats.org/officeDocument/2006/relationships/image" Target="../media/image116.png"/><Relationship Id="rId7" Type="http://schemas.openxmlformats.org/officeDocument/2006/relationships/image" Target="../media/image8.png"/><Relationship Id="rId8" Type="http://schemas.openxmlformats.org/officeDocument/2006/relationships/image" Target="../media/image1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25.jpg"/><Relationship Id="rId10" Type="http://schemas.openxmlformats.org/officeDocument/2006/relationships/image" Target="../media/image19.png"/><Relationship Id="rId9"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22.png"/><Relationship Id="rId7" Type="http://schemas.openxmlformats.org/officeDocument/2006/relationships/image" Target="../media/image17.png"/><Relationship Id="rId8"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drive.google.com/file/d/1Gu4pJSpZxgfm1aMJ1_8Tk-Zd5P8ypH0u/view" TargetMode="External"/><Relationship Id="rId4" Type="http://schemas.openxmlformats.org/officeDocument/2006/relationships/image" Target="../media/image11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2.png"/><Relationship Id="rId4" Type="http://schemas.openxmlformats.org/officeDocument/2006/relationships/image" Target="../media/image115.png"/><Relationship Id="rId5" Type="http://schemas.openxmlformats.org/officeDocument/2006/relationships/hyperlink" Target="http://drive.google.com/file/d/1vFH62TETa-UrBM-NwCopWbEQuYgBs0Ym/view" TargetMode="External"/><Relationship Id="rId6"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30.png"/><Relationship Id="rId11" Type="http://schemas.openxmlformats.org/officeDocument/2006/relationships/image" Target="../media/image8.png"/><Relationship Id="rId10" Type="http://schemas.openxmlformats.org/officeDocument/2006/relationships/image" Target="../media/image32.png"/><Relationship Id="rId9"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41.png"/><Relationship Id="rId8"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1.jpg"/><Relationship Id="rId4" Type="http://schemas.openxmlformats.org/officeDocument/2006/relationships/image" Target="../media/image21.jpg"/><Relationship Id="rId11" Type="http://schemas.openxmlformats.org/officeDocument/2006/relationships/image" Target="../media/image8.png"/><Relationship Id="rId10" Type="http://schemas.openxmlformats.org/officeDocument/2006/relationships/image" Target="../media/image35.png"/><Relationship Id="rId9" Type="http://schemas.openxmlformats.org/officeDocument/2006/relationships/image" Target="../media/image39.png"/><Relationship Id="rId5" Type="http://schemas.openxmlformats.org/officeDocument/2006/relationships/image" Target="../media/image45.jpg"/><Relationship Id="rId6" Type="http://schemas.openxmlformats.org/officeDocument/2006/relationships/image" Target="../media/image34.jpg"/><Relationship Id="rId7" Type="http://schemas.openxmlformats.org/officeDocument/2006/relationships/image" Target="../media/image40.png"/><Relationship Id="rId8"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9.jpg"/><Relationship Id="rId4" Type="http://schemas.openxmlformats.org/officeDocument/2006/relationships/image" Target="../media/image4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hyperlink" Target="http://drive.google.com/file/d/1ZrdCu3qrz_bFFexToGY07ADkZvkNqfHt/view" TargetMode="External"/><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0.png"/><Relationship Id="rId4" Type="http://schemas.openxmlformats.org/officeDocument/2006/relationships/hyperlink" Target="http://drive.google.com/file/d/1bnaE6JAYgxy14DvBvuAqfLQoU50VYBJs/view" TargetMode="External"/><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4.jpg"/><Relationship Id="rId4" Type="http://schemas.openxmlformats.org/officeDocument/2006/relationships/image" Target="../media/image43.jpg"/><Relationship Id="rId5" Type="http://schemas.openxmlformats.org/officeDocument/2006/relationships/image" Target="../media/image37.jpg"/><Relationship Id="rId6" Type="http://schemas.openxmlformats.org/officeDocument/2006/relationships/image" Target="../media/image6.png"/><Relationship Id="rId7" Type="http://schemas.openxmlformats.org/officeDocument/2006/relationships/image" Target="../media/image5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 name="Shape 36"/>
        <p:cNvGrpSpPr/>
        <p:nvPr/>
      </p:nvGrpSpPr>
      <p:grpSpPr>
        <a:xfrm>
          <a:off x="0" y="0"/>
          <a:ext cx="0" cy="0"/>
          <a:chOff x="0" y="0"/>
          <a:chExt cx="0" cy="0"/>
        </a:xfrm>
      </p:grpSpPr>
      <p:sp>
        <p:nvSpPr>
          <p:cNvPr id="37" name="Google Shape;37;p9"/>
          <p:cNvSpPr/>
          <p:nvPr/>
        </p:nvSpPr>
        <p:spPr>
          <a:xfrm>
            <a:off x="462000" y="1919644"/>
            <a:ext cx="8220000" cy="3175500"/>
          </a:xfrm>
          <a:prstGeom prst="roundRect">
            <a:avLst>
              <a:gd fmla="val 2082" name="adj"/>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79C2"/>
              </a:buClr>
              <a:buSzPts val="7000"/>
              <a:buFont typeface="Arial"/>
              <a:buNone/>
            </a:pPr>
            <a:r>
              <a:rPr b="1" i="1" lang="en-US" sz="7000">
                <a:solidFill>
                  <a:srgbClr val="0B5394"/>
                </a:solidFill>
                <a:latin typeface="Petit Formal Script"/>
                <a:ea typeface="Petit Formal Script"/>
                <a:cs typeface="Petit Formal Script"/>
                <a:sym typeface="Petit Formal Script"/>
              </a:rPr>
              <a:t>Class of 2020</a:t>
            </a:r>
            <a:r>
              <a:rPr b="1" i="1" lang="en-US" sz="7000" u="none" cap="none" strike="noStrike">
                <a:solidFill>
                  <a:srgbClr val="0B5394"/>
                </a:solidFill>
                <a:latin typeface="Petit Formal Script"/>
                <a:ea typeface="Petit Formal Script"/>
                <a:cs typeface="Petit Formal Script"/>
                <a:sym typeface="Petit Formal Script"/>
              </a:rPr>
              <a:t> Leavers’ Assembly</a:t>
            </a:r>
            <a:endParaRPr b="1" i="1">
              <a:solidFill>
                <a:srgbClr val="0B5394"/>
              </a:solidFill>
              <a:latin typeface="Petit Formal Script"/>
              <a:ea typeface="Petit Formal Script"/>
              <a:cs typeface="Petit Formal Script"/>
              <a:sym typeface="Petit Formal Script"/>
            </a:endParaRPr>
          </a:p>
        </p:txBody>
      </p:sp>
      <p:pic>
        <p:nvPicPr>
          <p:cNvPr id="38" name="Google Shape;38;p9"/>
          <p:cNvPicPr preferRelativeResize="0"/>
          <p:nvPr/>
        </p:nvPicPr>
        <p:blipFill>
          <a:blip r:embed="rId3">
            <a:alphaModFix/>
          </a:blip>
          <a:stretch>
            <a:fillRect/>
          </a:stretch>
        </p:blipFill>
        <p:spPr>
          <a:xfrm>
            <a:off x="4031619" y="5293457"/>
            <a:ext cx="955775" cy="1292525"/>
          </a:xfrm>
          <a:prstGeom prst="rect">
            <a:avLst/>
          </a:prstGeom>
          <a:noFill/>
          <a:ln>
            <a:noFill/>
          </a:ln>
        </p:spPr>
      </p:pic>
      <p:pic>
        <p:nvPicPr>
          <p:cNvPr id="39" name="Google Shape;39;p9"/>
          <p:cNvPicPr preferRelativeResize="0"/>
          <p:nvPr/>
        </p:nvPicPr>
        <p:blipFill rotWithShape="1">
          <a:blip r:embed="rId4">
            <a:alphaModFix/>
          </a:blip>
          <a:srcRect b="0" l="0" r="0" t="0"/>
          <a:stretch/>
        </p:blipFill>
        <p:spPr>
          <a:xfrm rot="-1259999">
            <a:off x="8282562" y="6025212"/>
            <a:ext cx="801687" cy="801687"/>
          </a:xfrm>
          <a:prstGeom prst="rect">
            <a:avLst/>
          </a:prstGeom>
          <a:noFill/>
          <a:ln>
            <a:noFill/>
          </a:ln>
        </p:spPr>
      </p:pic>
      <p:pic>
        <p:nvPicPr>
          <p:cNvPr id="40" name="Google Shape;40;p9" title="Believe by Michelle Cox (320  kbps).mp3">
            <a:hlinkClick r:id="rId5"/>
          </p:cNvPr>
          <p:cNvPicPr preferRelativeResize="0"/>
          <p:nvPr/>
        </p:nvPicPr>
        <p:blipFill>
          <a:blip r:embed="rId6">
            <a:alphaModFix/>
          </a:blip>
          <a:stretch>
            <a:fillRect/>
          </a:stretch>
        </p:blipFill>
        <p:spPr>
          <a:xfrm>
            <a:off x="152400" y="152400"/>
            <a:ext cx="457200"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8"/>
          <p:cNvSpPr/>
          <p:nvPr>
            <p:ph type="title"/>
          </p:nvPr>
        </p:nvSpPr>
        <p:spPr>
          <a:xfrm>
            <a:off x="461998" y="387245"/>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US">
                <a:latin typeface="Petit Formal Script"/>
                <a:ea typeface="Petit Formal Script"/>
                <a:cs typeface="Petit Formal Script"/>
                <a:sym typeface="Petit Formal Script"/>
              </a:rPr>
              <a:t>Where it all began...</a:t>
            </a:r>
            <a:endParaRPr>
              <a:latin typeface="Petit Formal Script"/>
              <a:ea typeface="Petit Formal Script"/>
              <a:cs typeface="Petit Formal Script"/>
              <a:sym typeface="Petit Formal Script"/>
            </a:endParaRPr>
          </a:p>
        </p:txBody>
      </p:sp>
      <p:pic>
        <p:nvPicPr>
          <p:cNvPr id="137" name="Google Shape;137;p18"/>
          <p:cNvPicPr preferRelativeResize="0"/>
          <p:nvPr/>
        </p:nvPicPr>
        <p:blipFill>
          <a:blip r:embed="rId3">
            <a:alphaModFix/>
          </a:blip>
          <a:stretch>
            <a:fillRect/>
          </a:stretch>
        </p:blipFill>
        <p:spPr>
          <a:xfrm>
            <a:off x="692465" y="3891350"/>
            <a:ext cx="1813029" cy="2417372"/>
          </a:xfrm>
          <a:prstGeom prst="rect">
            <a:avLst/>
          </a:prstGeom>
          <a:noFill/>
          <a:ln>
            <a:noFill/>
          </a:ln>
        </p:spPr>
      </p:pic>
      <p:pic>
        <p:nvPicPr>
          <p:cNvPr id="138" name="Google Shape;138;p18"/>
          <p:cNvPicPr preferRelativeResize="0"/>
          <p:nvPr/>
        </p:nvPicPr>
        <p:blipFill>
          <a:blip r:embed="rId4">
            <a:alphaModFix/>
          </a:blip>
          <a:stretch>
            <a:fillRect/>
          </a:stretch>
        </p:blipFill>
        <p:spPr>
          <a:xfrm>
            <a:off x="6117425" y="2896875"/>
            <a:ext cx="2633902" cy="1966424"/>
          </a:xfrm>
          <a:prstGeom prst="rect">
            <a:avLst/>
          </a:prstGeom>
          <a:noFill/>
          <a:ln>
            <a:noFill/>
          </a:ln>
        </p:spPr>
      </p:pic>
      <p:pic>
        <p:nvPicPr>
          <p:cNvPr id="139" name="Google Shape;139;p18"/>
          <p:cNvPicPr preferRelativeResize="0"/>
          <p:nvPr/>
        </p:nvPicPr>
        <p:blipFill>
          <a:blip r:embed="rId5">
            <a:alphaModFix/>
          </a:blip>
          <a:stretch>
            <a:fillRect/>
          </a:stretch>
        </p:blipFill>
        <p:spPr>
          <a:xfrm>
            <a:off x="2699876" y="3891351"/>
            <a:ext cx="3223173" cy="2417376"/>
          </a:xfrm>
          <a:prstGeom prst="rect">
            <a:avLst/>
          </a:prstGeom>
          <a:noFill/>
          <a:ln>
            <a:noFill/>
          </a:ln>
        </p:spPr>
      </p:pic>
      <p:pic>
        <p:nvPicPr>
          <p:cNvPr id="140" name="Google Shape;140;p18"/>
          <p:cNvPicPr preferRelativeResize="0"/>
          <p:nvPr/>
        </p:nvPicPr>
        <p:blipFill>
          <a:blip r:embed="rId6">
            <a:alphaModFix/>
          </a:blip>
          <a:stretch>
            <a:fillRect/>
          </a:stretch>
        </p:blipFill>
        <p:spPr>
          <a:xfrm>
            <a:off x="692474" y="1222095"/>
            <a:ext cx="2999250" cy="2441329"/>
          </a:xfrm>
          <a:prstGeom prst="rect">
            <a:avLst/>
          </a:prstGeom>
          <a:noFill/>
          <a:ln>
            <a:noFill/>
          </a:ln>
        </p:spPr>
      </p:pic>
      <p:pic>
        <p:nvPicPr>
          <p:cNvPr id="141" name="Google Shape;141;p18"/>
          <p:cNvPicPr preferRelativeResize="0"/>
          <p:nvPr/>
        </p:nvPicPr>
        <p:blipFill rotWithShape="1">
          <a:blip r:embed="rId7">
            <a:alphaModFix/>
          </a:blip>
          <a:srcRect b="19714" l="24443" r="13938" t="18928"/>
          <a:stretch/>
        </p:blipFill>
        <p:spPr>
          <a:xfrm>
            <a:off x="5970350" y="796177"/>
            <a:ext cx="2633902" cy="1904697"/>
          </a:xfrm>
          <a:prstGeom prst="rect">
            <a:avLst/>
          </a:prstGeom>
          <a:noFill/>
          <a:ln>
            <a:noFill/>
          </a:ln>
        </p:spPr>
      </p:pic>
      <p:pic>
        <p:nvPicPr>
          <p:cNvPr id="142" name="Google Shape;142;p18"/>
          <p:cNvPicPr preferRelativeResize="0"/>
          <p:nvPr/>
        </p:nvPicPr>
        <p:blipFill rotWithShape="1">
          <a:blip r:embed="rId8">
            <a:alphaModFix/>
          </a:blip>
          <a:srcRect b="0" l="0" r="59412" t="0"/>
          <a:stretch/>
        </p:blipFill>
        <p:spPr>
          <a:xfrm>
            <a:off x="4013475" y="1222100"/>
            <a:ext cx="1327181" cy="2441324"/>
          </a:xfrm>
          <a:prstGeom prst="rect">
            <a:avLst/>
          </a:prstGeom>
          <a:noFill/>
          <a:ln>
            <a:noFill/>
          </a:ln>
        </p:spPr>
      </p:pic>
      <p:pic>
        <p:nvPicPr>
          <p:cNvPr id="143" name="Google Shape;143;p18"/>
          <p:cNvPicPr preferRelativeResize="0"/>
          <p:nvPr/>
        </p:nvPicPr>
        <p:blipFill>
          <a:blip r:embed="rId9">
            <a:alphaModFix/>
          </a:blip>
          <a:stretch>
            <a:fillRect/>
          </a:stretch>
        </p:blipFill>
        <p:spPr>
          <a:xfrm>
            <a:off x="6228199" y="4982924"/>
            <a:ext cx="2263680" cy="16900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19"/>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i="0" lang="en-US" sz="3600" u="none">
                <a:solidFill>
                  <a:srgbClr val="1C1C1C"/>
                </a:solidFill>
                <a:latin typeface="Petit Formal Script"/>
                <a:ea typeface="Petit Formal Script"/>
                <a:cs typeface="Petit Formal Script"/>
                <a:sym typeface="Petit Formal Script"/>
              </a:rPr>
              <a:t>In the Beginning</a:t>
            </a:r>
            <a:endParaRPr>
              <a:latin typeface="Petit Formal Script"/>
              <a:ea typeface="Petit Formal Script"/>
              <a:cs typeface="Petit Formal Script"/>
              <a:sym typeface="Petit Formal Script"/>
            </a:endParaRPr>
          </a:p>
        </p:txBody>
      </p:sp>
      <p:pic>
        <p:nvPicPr>
          <p:cNvPr id="149" name="Google Shape;149;p19"/>
          <p:cNvPicPr preferRelativeResize="0"/>
          <p:nvPr/>
        </p:nvPicPr>
        <p:blipFill rotWithShape="1">
          <a:blip r:embed="rId3">
            <a:alphaModFix/>
          </a:blip>
          <a:srcRect b="20375" l="28402" r="0" t="9022"/>
          <a:stretch/>
        </p:blipFill>
        <p:spPr>
          <a:xfrm>
            <a:off x="5736100" y="479425"/>
            <a:ext cx="2759175" cy="3641836"/>
          </a:xfrm>
          <a:prstGeom prst="rect">
            <a:avLst/>
          </a:prstGeom>
          <a:noFill/>
          <a:ln>
            <a:noFill/>
          </a:ln>
        </p:spPr>
      </p:pic>
      <p:pic>
        <p:nvPicPr>
          <p:cNvPr id="150" name="Google Shape;150;p19"/>
          <p:cNvPicPr preferRelativeResize="0"/>
          <p:nvPr/>
        </p:nvPicPr>
        <p:blipFill>
          <a:blip r:embed="rId4">
            <a:alphaModFix/>
          </a:blip>
          <a:stretch>
            <a:fillRect/>
          </a:stretch>
        </p:blipFill>
        <p:spPr>
          <a:xfrm>
            <a:off x="5454875" y="4327975"/>
            <a:ext cx="3149373" cy="2362026"/>
          </a:xfrm>
          <a:prstGeom prst="rect">
            <a:avLst/>
          </a:prstGeom>
          <a:noFill/>
          <a:ln>
            <a:noFill/>
          </a:ln>
        </p:spPr>
      </p:pic>
      <p:pic>
        <p:nvPicPr>
          <p:cNvPr id="151" name="Google Shape;151;p19"/>
          <p:cNvPicPr preferRelativeResize="0"/>
          <p:nvPr/>
        </p:nvPicPr>
        <p:blipFill rotWithShape="1">
          <a:blip r:embed="rId5">
            <a:alphaModFix/>
          </a:blip>
          <a:srcRect b="54266" l="17239" r="0" t="0"/>
          <a:stretch/>
        </p:blipFill>
        <p:spPr>
          <a:xfrm>
            <a:off x="685600" y="1473200"/>
            <a:ext cx="4438699" cy="3270374"/>
          </a:xfrm>
          <a:prstGeom prst="rect">
            <a:avLst/>
          </a:prstGeom>
          <a:noFill/>
          <a:ln>
            <a:noFill/>
          </a:ln>
        </p:spPr>
      </p:pic>
      <p:pic>
        <p:nvPicPr>
          <p:cNvPr id="152" name="Google Shape;152;p19"/>
          <p:cNvPicPr preferRelativeResize="0"/>
          <p:nvPr/>
        </p:nvPicPr>
        <p:blipFill>
          <a:blip r:embed="rId6">
            <a:alphaModFix/>
          </a:blip>
          <a:stretch>
            <a:fillRect/>
          </a:stretch>
        </p:blipFill>
        <p:spPr>
          <a:xfrm>
            <a:off x="1483900" y="4880374"/>
            <a:ext cx="2685590" cy="1809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0"/>
          <p:cNvSpPr/>
          <p:nvPr>
            <p:ph type="title"/>
          </p:nvPr>
        </p:nvSpPr>
        <p:spPr>
          <a:xfrm>
            <a:off x="384250" y="338700"/>
            <a:ext cx="82200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The good old days</a:t>
            </a:r>
            <a:r>
              <a:rPr lang="en-US" sz="3600">
                <a:latin typeface="Petit Formal Script"/>
                <a:ea typeface="Petit Formal Script"/>
                <a:cs typeface="Petit Formal Script"/>
                <a:sym typeface="Petit Formal Script"/>
              </a:rPr>
              <a:t>...</a:t>
            </a:r>
            <a:endParaRPr>
              <a:latin typeface="Petit Formal Script"/>
              <a:ea typeface="Petit Formal Script"/>
              <a:cs typeface="Petit Formal Script"/>
              <a:sym typeface="Petit Formal Script"/>
            </a:endParaRPr>
          </a:p>
        </p:txBody>
      </p:sp>
      <p:pic>
        <p:nvPicPr>
          <p:cNvPr id="158" name="Google Shape;158;p20"/>
          <p:cNvPicPr preferRelativeResize="0"/>
          <p:nvPr/>
        </p:nvPicPr>
        <p:blipFill rotWithShape="1">
          <a:blip r:embed="rId3">
            <a:alphaModFix/>
          </a:blip>
          <a:srcRect b="0" l="0" r="0" t="0"/>
          <a:stretch/>
        </p:blipFill>
        <p:spPr>
          <a:xfrm rot="-1259999">
            <a:off x="7758562" y="5390012"/>
            <a:ext cx="801687" cy="801687"/>
          </a:xfrm>
          <a:prstGeom prst="rect">
            <a:avLst/>
          </a:prstGeom>
          <a:noFill/>
          <a:ln>
            <a:noFill/>
          </a:ln>
        </p:spPr>
      </p:pic>
      <p:pic>
        <p:nvPicPr>
          <p:cNvPr id="159" name="Google Shape;159;p20"/>
          <p:cNvPicPr preferRelativeResize="0"/>
          <p:nvPr/>
        </p:nvPicPr>
        <p:blipFill rotWithShape="1">
          <a:blip r:embed="rId3">
            <a:alphaModFix/>
          </a:blip>
          <a:srcRect b="0" l="0" r="0" t="0"/>
          <a:stretch/>
        </p:blipFill>
        <p:spPr>
          <a:xfrm rot="900000">
            <a:off x="7712487" y="639362"/>
            <a:ext cx="801687" cy="801687"/>
          </a:xfrm>
          <a:prstGeom prst="rect">
            <a:avLst/>
          </a:prstGeom>
          <a:noFill/>
          <a:ln>
            <a:noFill/>
          </a:ln>
        </p:spPr>
      </p:pic>
      <p:pic>
        <p:nvPicPr>
          <p:cNvPr id="160" name="Google Shape;160;p20"/>
          <p:cNvPicPr preferRelativeResize="0"/>
          <p:nvPr/>
        </p:nvPicPr>
        <p:blipFill>
          <a:blip r:embed="rId4">
            <a:alphaModFix/>
          </a:blip>
          <a:stretch>
            <a:fillRect/>
          </a:stretch>
        </p:blipFill>
        <p:spPr>
          <a:xfrm>
            <a:off x="547413" y="4288225"/>
            <a:ext cx="2784102" cy="2088077"/>
          </a:xfrm>
          <a:prstGeom prst="rect">
            <a:avLst/>
          </a:prstGeom>
          <a:noFill/>
          <a:ln>
            <a:noFill/>
          </a:ln>
        </p:spPr>
      </p:pic>
      <p:pic>
        <p:nvPicPr>
          <p:cNvPr id="161" name="Google Shape;161;p20"/>
          <p:cNvPicPr preferRelativeResize="0"/>
          <p:nvPr/>
        </p:nvPicPr>
        <p:blipFill rotWithShape="1">
          <a:blip r:embed="rId5">
            <a:alphaModFix/>
          </a:blip>
          <a:srcRect b="8980" l="29450" r="23276" t="28173"/>
          <a:stretch/>
        </p:blipFill>
        <p:spPr>
          <a:xfrm>
            <a:off x="5698202" y="663652"/>
            <a:ext cx="1703750" cy="3020099"/>
          </a:xfrm>
          <a:prstGeom prst="rect">
            <a:avLst/>
          </a:prstGeom>
          <a:noFill/>
          <a:ln>
            <a:noFill/>
          </a:ln>
        </p:spPr>
      </p:pic>
      <p:pic>
        <p:nvPicPr>
          <p:cNvPr id="162" name="Google Shape;162;p20"/>
          <p:cNvPicPr preferRelativeResize="0"/>
          <p:nvPr/>
        </p:nvPicPr>
        <p:blipFill rotWithShape="1">
          <a:blip r:embed="rId6">
            <a:alphaModFix/>
          </a:blip>
          <a:srcRect b="10354" l="0" r="0" t="0"/>
          <a:stretch/>
        </p:blipFill>
        <p:spPr>
          <a:xfrm>
            <a:off x="649000" y="1160800"/>
            <a:ext cx="2294574" cy="2755200"/>
          </a:xfrm>
          <a:prstGeom prst="rect">
            <a:avLst/>
          </a:prstGeom>
          <a:noFill/>
          <a:ln>
            <a:noFill/>
          </a:ln>
        </p:spPr>
      </p:pic>
      <p:pic>
        <p:nvPicPr>
          <p:cNvPr id="163" name="Google Shape;163;p20"/>
          <p:cNvPicPr preferRelativeResize="0"/>
          <p:nvPr/>
        </p:nvPicPr>
        <p:blipFill>
          <a:blip r:embed="rId7">
            <a:alphaModFix/>
          </a:blip>
          <a:stretch>
            <a:fillRect/>
          </a:stretch>
        </p:blipFill>
        <p:spPr>
          <a:xfrm>
            <a:off x="3233574" y="1160790"/>
            <a:ext cx="2174624" cy="2912773"/>
          </a:xfrm>
          <a:prstGeom prst="rect">
            <a:avLst/>
          </a:prstGeom>
          <a:noFill/>
          <a:ln>
            <a:noFill/>
          </a:ln>
        </p:spPr>
      </p:pic>
      <p:pic>
        <p:nvPicPr>
          <p:cNvPr id="164" name="Google Shape;164;p20"/>
          <p:cNvPicPr preferRelativeResize="0"/>
          <p:nvPr/>
        </p:nvPicPr>
        <p:blipFill rotWithShape="1">
          <a:blip r:embed="rId8">
            <a:alphaModFix/>
          </a:blip>
          <a:srcRect b="0" l="12188" r="0" t="0"/>
          <a:stretch/>
        </p:blipFill>
        <p:spPr>
          <a:xfrm>
            <a:off x="3704450" y="4156900"/>
            <a:ext cx="2529198" cy="2151826"/>
          </a:xfrm>
          <a:prstGeom prst="rect">
            <a:avLst/>
          </a:prstGeom>
          <a:noFill/>
          <a:ln>
            <a:noFill/>
          </a:ln>
        </p:spPr>
      </p:pic>
      <p:pic>
        <p:nvPicPr>
          <p:cNvPr id="165" name="Google Shape;165;p20"/>
          <p:cNvPicPr preferRelativeResize="0"/>
          <p:nvPr/>
        </p:nvPicPr>
        <p:blipFill>
          <a:blip r:embed="rId9">
            <a:alphaModFix/>
          </a:blip>
          <a:stretch>
            <a:fillRect/>
          </a:stretch>
        </p:blipFill>
        <p:spPr>
          <a:xfrm>
            <a:off x="6606540" y="3853376"/>
            <a:ext cx="1781801" cy="23866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1"/>
          <p:cNvSpPr/>
          <p:nvPr>
            <p:ph type="title"/>
          </p:nvPr>
        </p:nvSpPr>
        <p:spPr>
          <a:xfrm>
            <a:off x="81600" y="347475"/>
            <a:ext cx="8980800" cy="8028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US">
                <a:latin typeface="Petit Formal Script"/>
                <a:ea typeface="Petit Formal Script"/>
                <a:cs typeface="Petit Formal Script"/>
                <a:sym typeface="Petit Formal Script"/>
              </a:rPr>
              <a:t>Bunk beds, bikes and  bonfires</a:t>
            </a:r>
            <a:endParaRPr>
              <a:latin typeface="Petit Formal Script"/>
              <a:ea typeface="Petit Formal Script"/>
              <a:cs typeface="Petit Formal Script"/>
              <a:sym typeface="Petit Formal Script"/>
            </a:endParaRPr>
          </a:p>
        </p:txBody>
      </p:sp>
      <p:pic>
        <p:nvPicPr>
          <p:cNvPr id="172" name="Google Shape;172;p21"/>
          <p:cNvPicPr preferRelativeResize="0"/>
          <p:nvPr/>
        </p:nvPicPr>
        <p:blipFill rotWithShape="1">
          <a:blip r:embed="rId3">
            <a:alphaModFix/>
          </a:blip>
          <a:srcRect b="23328" l="25398" r="20412" t="15825"/>
          <a:stretch/>
        </p:blipFill>
        <p:spPr>
          <a:xfrm>
            <a:off x="646650" y="1281700"/>
            <a:ext cx="1657597" cy="2481725"/>
          </a:xfrm>
          <a:prstGeom prst="rect">
            <a:avLst/>
          </a:prstGeom>
          <a:noFill/>
          <a:ln>
            <a:noFill/>
          </a:ln>
        </p:spPr>
      </p:pic>
      <p:pic>
        <p:nvPicPr>
          <p:cNvPr id="173" name="Google Shape;173;p21"/>
          <p:cNvPicPr preferRelativeResize="0"/>
          <p:nvPr/>
        </p:nvPicPr>
        <p:blipFill rotWithShape="1">
          <a:blip r:embed="rId4">
            <a:alphaModFix/>
          </a:blip>
          <a:srcRect b="20596" l="26968" r="34725" t="11158"/>
          <a:stretch/>
        </p:blipFill>
        <p:spPr>
          <a:xfrm>
            <a:off x="719412" y="3894840"/>
            <a:ext cx="1512074" cy="2693760"/>
          </a:xfrm>
          <a:prstGeom prst="rect">
            <a:avLst/>
          </a:prstGeom>
          <a:noFill/>
          <a:ln>
            <a:noFill/>
          </a:ln>
        </p:spPr>
      </p:pic>
      <p:pic>
        <p:nvPicPr>
          <p:cNvPr id="174" name="Google Shape;174;p21"/>
          <p:cNvPicPr preferRelativeResize="0"/>
          <p:nvPr/>
        </p:nvPicPr>
        <p:blipFill>
          <a:blip r:embed="rId5">
            <a:alphaModFix/>
          </a:blip>
          <a:stretch>
            <a:fillRect/>
          </a:stretch>
        </p:blipFill>
        <p:spPr>
          <a:xfrm>
            <a:off x="5003724" y="3515200"/>
            <a:ext cx="3894625" cy="2921000"/>
          </a:xfrm>
          <a:prstGeom prst="rect">
            <a:avLst/>
          </a:prstGeom>
          <a:noFill/>
          <a:ln>
            <a:noFill/>
          </a:ln>
        </p:spPr>
      </p:pic>
      <p:pic>
        <p:nvPicPr>
          <p:cNvPr id="175" name="Google Shape;175;p21"/>
          <p:cNvPicPr preferRelativeResize="0"/>
          <p:nvPr/>
        </p:nvPicPr>
        <p:blipFill rotWithShape="1">
          <a:blip r:embed="rId6">
            <a:alphaModFix/>
          </a:blip>
          <a:srcRect b="20565" l="32773" r="17667" t="0"/>
          <a:stretch/>
        </p:blipFill>
        <p:spPr>
          <a:xfrm>
            <a:off x="2494025" y="1281700"/>
            <a:ext cx="2319923" cy="2789027"/>
          </a:xfrm>
          <a:prstGeom prst="rect">
            <a:avLst/>
          </a:prstGeom>
          <a:noFill/>
          <a:ln>
            <a:noFill/>
          </a:ln>
        </p:spPr>
      </p:pic>
      <p:pic>
        <p:nvPicPr>
          <p:cNvPr id="176" name="Google Shape;176;p21"/>
          <p:cNvPicPr preferRelativeResize="0"/>
          <p:nvPr/>
        </p:nvPicPr>
        <p:blipFill rotWithShape="1">
          <a:blip r:embed="rId7">
            <a:alphaModFix/>
          </a:blip>
          <a:srcRect b="26264" l="45763" r="13906" t="0"/>
          <a:stretch/>
        </p:blipFill>
        <p:spPr>
          <a:xfrm>
            <a:off x="2708500" y="4262150"/>
            <a:ext cx="1428751" cy="1959149"/>
          </a:xfrm>
          <a:prstGeom prst="rect">
            <a:avLst/>
          </a:prstGeom>
          <a:noFill/>
          <a:ln>
            <a:noFill/>
          </a:ln>
        </p:spPr>
      </p:pic>
      <p:pic>
        <p:nvPicPr>
          <p:cNvPr id="177" name="Google Shape;177;p21"/>
          <p:cNvPicPr preferRelativeResize="0"/>
          <p:nvPr/>
        </p:nvPicPr>
        <p:blipFill>
          <a:blip r:embed="rId8">
            <a:alphaModFix/>
          </a:blip>
          <a:stretch>
            <a:fillRect/>
          </a:stretch>
        </p:blipFill>
        <p:spPr>
          <a:xfrm>
            <a:off x="5164299" y="1342825"/>
            <a:ext cx="3224051" cy="18135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2"/>
          <p:cNvSpPr/>
          <p:nvPr>
            <p:ph type="title"/>
          </p:nvPr>
        </p:nvSpPr>
        <p:spPr>
          <a:xfrm>
            <a:off x="457200" y="479425"/>
            <a:ext cx="82200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ARRRRRGGHHHH</a:t>
            </a:r>
            <a:r>
              <a:rPr lang="en-US" sz="3600">
                <a:latin typeface="Petit Formal Script"/>
                <a:ea typeface="Petit Formal Script"/>
                <a:cs typeface="Petit Formal Script"/>
                <a:sym typeface="Petit Formal Script"/>
              </a:rPr>
              <a:t>...</a:t>
            </a:r>
            <a:endParaRPr>
              <a:latin typeface="Petit Formal Script"/>
              <a:ea typeface="Petit Formal Script"/>
              <a:cs typeface="Petit Formal Script"/>
              <a:sym typeface="Petit Formal Script"/>
            </a:endParaRPr>
          </a:p>
        </p:txBody>
      </p:sp>
      <p:sp>
        <p:nvSpPr>
          <p:cNvPr id="183" name="Google Shape;183;p22"/>
          <p:cNvSpPr txBox="1"/>
          <p:nvPr/>
        </p:nvSpPr>
        <p:spPr>
          <a:xfrm>
            <a:off x="755650" y="5816600"/>
            <a:ext cx="7632600" cy="276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pic>
        <p:nvPicPr>
          <p:cNvPr id="184" name="Google Shape;184;p22"/>
          <p:cNvPicPr preferRelativeResize="0"/>
          <p:nvPr/>
        </p:nvPicPr>
        <p:blipFill>
          <a:blip r:embed="rId3">
            <a:alphaModFix/>
          </a:blip>
          <a:stretch>
            <a:fillRect/>
          </a:stretch>
        </p:blipFill>
        <p:spPr>
          <a:xfrm>
            <a:off x="6362650" y="479425"/>
            <a:ext cx="2241601" cy="2015875"/>
          </a:xfrm>
          <a:prstGeom prst="rect">
            <a:avLst/>
          </a:prstGeom>
          <a:noFill/>
          <a:ln>
            <a:noFill/>
          </a:ln>
        </p:spPr>
      </p:pic>
      <p:pic>
        <p:nvPicPr>
          <p:cNvPr id="185" name="Google Shape;185;p22" title="trim.4F55C101-4C24-4948-9287-1D46D693AD59 (1).MOV">
            <a:hlinkClick r:id="rId4"/>
          </p:cNvPr>
          <p:cNvPicPr preferRelativeResize="0"/>
          <p:nvPr/>
        </p:nvPicPr>
        <p:blipFill>
          <a:blip r:embed="rId5">
            <a:alphaModFix/>
          </a:blip>
          <a:stretch>
            <a:fillRect/>
          </a:stretch>
        </p:blipFill>
        <p:spPr>
          <a:xfrm>
            <a:off x="926600" y="1402650"/>
            <a:ext cx="4906075" cy="4906075"/>
          </a:xfrm>
          <a:prstGeom prst="rect">
            <a:avLst/>
          </a:prstGeom>
          <a:noFill/>
          <a:ln>
            <a:noFill/>
          </a:ln>
        </p:spPr>
      </p:pic>
      <p:pic>
        <p:nvPicPr>
          <p:cNvPr id="186" name="Google Shape;186;p22"/>
          <p:cNvPicPr preferRelativeResize="0"/>
          <p:nvPr/>
        </p:nvPicPr>
        <p:blipFill>
          <a:blip r:embed="rId6">
            <a:alphaModFix/>
          </a:blip>
          <a:stretch>
            <a:fillRect/>
          </a:stretch>
        </p:blipFill>
        <p:spPr>
          <a:xfrm>
            <a:off x="6223000" y="3640500"/>
            <a:ext cx="2381250" cy="2381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3"/>
          <p:cNvSpPr/>
          <p:nvPr>
            <p:ph type="title"/>
          </p:nvPr>
        </p:nvSpPr>
        <p:spPr>
          <a:xfrm>
            <a:off x="457200" y="479425"/>
            <a:ext cx="82200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lang="en-US" sz="3600"/>
              <a:t>A message from Mrs Lamb</a:t>
            </a:r>
            <a:r>
              <a:rPr lang="en-US" sz="3600"/>
              <a:t>...</a:t>
            </a:r>
            <a:endParaRPr/>
          </a:p>
        </p:txBody>
      </p:sp>
      <p:pic>
        <p:nvPicPr>
          <p:cNvPr id="192" name="Google Shape;192;p23"/>
          <p:cNvPicPr preferRelativeResize="0"/>
          <p:nvPr/>
        </p:nvPicPr>
        <p:blipFill rotWithShape="1">
          <a:blip r:embed="rId3">
            <a:alphaModFix/>
          </a:blip>
          <a:srcRect b="0" l="0" r="0" t="0"/>
          <a:stretch/>
        </p:blipFill>
        <p:spPr>
          <a:xfrm rot="900000">
            <a:off x="7631187" y="639362"/>
            <a:ext cx="801687" cy="801687"/>
          </a:xfrm>
          <a:prstGeom prst="rect">
            <a:avLst/>
          </a:prstGeom>
          <a:noFill/>
          <a:ln>
            <a:noFill/>
          </a:ln>
        </p:spPr>
      </p:pic>
      <p:sp>
        <p:nvSpPr>
          <p:cNvPr id="193" name="Google Shape;193;p23"/>
          <p:cNvSpPr txBox="1"/>
          <p:nvPr/>
        </p:nvSpPr>
        <p:spPr>
          <a:xfrm>
            <a:off x="621425" y="1473325"/>
            <a:ext cx="6335400" cy="4835400"/>
          </a:xfrm>
          <a:prstGeom prst="rect">
            <a:avLst/>
          </a:prstGeom>
          <a:solidFill>
            <a:srgbClr val="AFDEF8"/>
          </a:solidFill>
          <a:ln cap="flat" cmpd="sng" w="57150">
            <a:solidFill>
              <a:srgbClr val="1155CC"/>
            </a:solidFill>
            <a:prstDash val="solid"/>
            <a:miter lim="800000"/>
            <a:headEnd len="sm" w="sm" type="none"/>
            <a:tailEnd len="sm" w="sm" type="none"/>
          </a:ln>
          <a:effectLst>
            <a:outerShdw blurRad="63500" dir="5400000" dist="38100">
              <a:srgbClr val="000000">
                <a:alpha val="39610"/>
              </a:srgbClr>
            </a:outerShdw>
          </a:effectLst>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t/>
            </a:r>
            <a:endParaRPr sz="1600">
              <a:latin typeface="Petit Formal Script"/>
              <a:ea typeface="Petit Formal Script"/>
              <a:cs typeface="Petit Formal Script"/>
              <a:sym typeface="Petit Formal Script"/>
            </a:endParaRPr>
          </a:p>
          <a:p>
            <a:pPr indent="0" lvl="0" marL="0" rtl="0" algn="l">
              <a:lnSpc>
                <a:spcPct val="115000"/>
              </a:lnSpc>
              <a:spcBef>
                <a:spcPts val="0"/>
              </a:spcBef>
              <a:spcAft>
                <a:spcPts val="0"/>
              </a:spcAft>
              <a:buNone/>
            </a:pPr>
            <a:r>
              <a:rPr lang="en-US" sz="1600">
                <a:latin typeface="Petit Formal Script"/>
                <a:ea typeface="Petit Formal Script"/>
                <a:cs typeface="Petit Formal Script"/>
                <a:sym typeface="Petit Formal Script"/>
              </a:rPr>
              <a:t>Wow! I can't believe you are all ready to move onto high school already. </a:t>
            </a:r>
            <a:endParaRPr sz="1600">
              <a:latin typeface="Petit Formal Script"/>
              <a:ea typeface="Petit Formal Script"/>
              <a:cs typeface="Petit Formal Script"/>
              <a:sym typeface="Petit Formal Script"/>
            </a:endParaRPr>
          </a:p>
          <a:p>
            <a:pPr indent="0" lvl="0" marL="0" rtl="0" algn="l">
              <a:lnSpc>
                <a:spcPct val="115000"/>
              </a:lnSpc>
              <a:spcBef>
                <a:spcPts val="0"/>
              </a:spcBef>
              <a:spcAft>
                <a:spcPts val="0"/>
              </a:spcAft>
              <a:buNone/>
            </a:pPr>
            <a:r>
              <a:rPr lang="en-US" sz="1600">
                <a:latin typeface="Petit Formal Script"/>
                <a:ea typeface="Petit Formal Script"/>
                <a:cs typeface="Petit Formal Script"/>
                <a:sym typeface="Petit Formal Script"/>
              </a:rPr>
              <a:t>I remember those of you who started in Reception coming in on your first day, all shiny and clean in your new uniform and those of you starting Nursery all those years ago. </a:t>
            </a:r>
            <a:endParaRPr sz="1600">
              <a:latin typeface="Petit Formal Script"/>
              <a:ea typeface="Petit Formal Script"/>
              <a:cs typeface="Petit Formal Script"/>
              <a:sym typeface="Petit Formal Script"/>
            </a:endParaRPr>
          </a:p>
          <a:p>
            <a:pPr indent="0" lvl="0" marL="0" rtl="0" algn="l">
              <a:lnSpc>
                <a:spcPct val="115000"/>
              </a:lnSpc>
              <a:spcBef>
                <a:spcPts val="0"/>
              </a:spcBef>
              <a:spcAft>
                <a:spcPts val="0"/>
              </a:spcAft>
              <a:buNone/>
            </a:pPr>
            <a:r>
              <a:rPr lang="en-US" sz="1600">
                <a:latin typeface="Petit Formal Script"/>
                <a:ea typeface="Petit Formal Script"/>
                <a:cs typeface="Petit Formal Script"/>
                <a:sym typeface="Petit Formal Script"/>
              </a:rPr>
              <a:t>It has been a pleasure to watch you all grow as you have moved through school and see you develop both academically and personally. </a:t>
            </a:r>
            <a:endParaRPr sz="1600">
              <a:latin typeface="Petit Formal Script"/>
              <a:ea typeface="Petit Formal Script"/>
              <a:cs typeface="Petit Formal Script"/>
              <a:sym typeface="Petit Formal Script"/>
            </a:endParaRPr>
          </a:p>
          <a:p>
            <a:pPr indent="0" lvl="0" marL="0" rtl="0" algn="l">
              <a:lnSpc>
                <a:spcPct val="115000"/>
              </a:lnSpc>
              <a:spcBef>
                <a:spcPts val="0"/>
              </a:spcBef>
              <a:spcAft>
                <a:spcPts val="0"/>
              </a:spcAft>
              <a:buNone/>
            </a:pPr>
            <a:r>
              <a:rPr lang="en-US" sz="1600">
                <a:latin typeface="Petit Formal Script"/>
                <a:ea typeface="Petit Formal Script"/>
                <a:cs typeface="Petit Formal Script"/>
                <a:sym typeface="Petit Formal Script"/>
              </a:rPr>
              <a:t>I would like to say a huge well done for all your amazing achievements over the years and good luck at your new schools. You will all be amazing!</a:t>
            </a:r>
            <a:endParaRPr sz="1600">
              <a:latin typeface="Petit Formal Script"/>
              <a:ea typeface="Petit Formal Script"/>
              <a:cs typeface="Petit Formal Script"/>
              <a:sym typeface="Petit Formal Script"/>
            </a:endParaRPr>
          </a:p>
          <a:p>
            <a:pPr indent="0" lvl="0" marL="0" rtl="0" algn="l">
              <a:lnSpc>
                <a:spcPct val="115000"/>
              </a:lnSpc>
              <a:spcBef>
                <a:spcPts val="0"/>
              </a:spcBef>
              <a:spcAft>
                <a:spcPts val="0"/>
              </a:spcAft>
              <a:buNone/>
            </a:pPr>
            <a:r>
              <a:t/>
            </a:r>
            <a:endParaRPr sz="1600">
              <a:latin typeface="Petit Formal Script"/>
              <a:ea typeface="Petit Formal Script"/>
              <a:cs typeface="Petit Formal Script"/>
              <a:sym typeface="Petit Formal Script"/>
            </a:endParaRPr>
          </a:p>
          <a:p>
            <a:pPr indent="0" lvl="0" marL="0" rtl="0" algn="l">
              <a:lnSpc>
                <a:spcPct val="115000"/>
              </a:lnSpc>
              <a:spcBef>
                <a:spcPts val="0"/>
              </a:spcBef>
              <a:spcAft>
                <a:spcPts val="0"/>
              </a:spcAft>
              <a:buNone/>
            </a:pPr>
            <a:r>
              <a:rPr lang="en-US" sz="1600">
                <a:latin typeface="Petit Formal Script"/>
                <a:ea typeface="Petit Formal Script"/>
                <a:cs typeface="Petit Formal Script"/>
                <a:sym typeface="Petit Formal Script"/>
              </a:rPr>
              <a:t>Lots of love </a:t>
            </a:r>
            <a:endParaRPr sz="1600">
              <a:latin typeface="Petit Formal Script"/>
              <a:ea typeface="Petit Formal Script"/>
              <a:cs typeface="Petit Formal Script"/>
              <a:sym typeface="Petit Formal Script"/>
            </a:endParaRPr>
          </a:p>
          <a:p>
            <a:pPr indent="0" lvl="0" marL="0" rtl="0" algn="l">
              <a:lnSpc>
                <a:spcPct val="115000"/>
              </a:lnSpc>
              <a:spcBef>
                <a:spcPts val="0"/>
              </a:spcBef>
              <a:spcAft>
                <a:spcPts val="0"/>
              </a:spcAft>
              <a:buNone/>
            </a:pPr>
            <a:r>
              <a:t/>
            </a:r>
            <a:endParaRPr sz="1600">
              <a:latin typeface="Petit Formal Script"/>
              <a:ea typeface="Petit Formal Script"/>
              <a:cs typeface="Petit Formal Script"/>
              <a:sym typeface="Petit Formal Script"/>
            </a:endParaRPr>
          </a:p>
          <a:p>
            <a:pPr indent="0" lvl="0" marL="0" rtl="0" algn="l">
              <a:lnSpc>
                <a:spcPct val="115000"/>
              </a:lnSpc>
              <a:spcBef>
                <a:spcPts val="0"/>
              </a:spcBef>
              <a:spcAft>
                <a:spcPts val="0"/>
              </a:spcAft>
              <a:buNone/>
            </a:pPr>
            <a:r>
              <a:rPr lang="en-US" sz="1600">
                <a:latin typeface="Petit Formal Script"/>
                <a:ea typeface="Petit Formal Script"/>
                <a:cs typeface="Petit Formal Script"/>
                <a:sym typeface="Petit Formal Script"/>
              </a:rPr>
              <a:t>Mrs. Lamb xxx</a:t>
            </a:r>
            <a:endParaRPr sz="1600">
              <a:latin typeface="Petit Formal Script"/>
              <a:ea typeface="Petit Formal Script"/>
              <a:cs typeface="Petit Formal Script"/>
              <a:sym typeface="Petit Formal Script"/>
            </a:endParaRPr>
          </a:p>
          <a:p>
            <a:pPr indent="0" lvl="0" marL="0" marR="0" rtl="0" algn="l">
              <a:lnSpc>
                <a:spcPct val="100000"/>
              </a:lnSpc>
              <a:spcBef>
                <a:spcPts val="0"/>
              </a:spcBef>
              <a:spcAft>
                <a:spcPts val="0"/>
              </a:spcAft>
              <a:buNone/>
            </a:pPr>
            <a:r>
              <a:t/>
            </a:r>
            <a:endParaRPr sz="1800">
              <a:solidFill>
                <a:schemeClr val="dk1"/>
              </a:solidFill>
            </a:endParaRPr>
          </a:p>
        </p:txBody>
      </p:sp>
      <p:pic>
        <p:nvPicPr>
          <p:cNvPr id="194" name="Google Shape;194;p23"/>
          <p:cNvPicPr preferRelativeResize="0"/>
          <p:nvPr/>
        </p:nvPicPr>
        <p:blipFill>
          <a:blip r:embed="rId4">
            <a:alphaModFix/>
          </a:blip>
          <a:stretch>
            <a:fillRect/>
          </a:stretch>
        </p:blipFill>
        <p:spPr>
          <a:xfrm>
            <a:off x="7109225" y="1800399"/>
            <a:ext cx="1495025" cy="1924938"/>
          </a:xfrm>
          <a:prstGeom prst="rect">
            <a:avLst/>
          </a:prstGeom>
          <a:noFill/>
          <a:ln>
            <a:noFill/>
          </a:ln>
        </p:spPr>
      </p:pic>
      <p:pic>
        <p:nvPicPr>
          <p:cNvPr id="195" name="Google Shape;195;p23"/>
          <p:cNvPicPr preferRelativeResize="0"/>
          <p:nvPr/>
        </p:nvPicPr>
        <p:blipFill>
          <a:blip r:embed="rId5">
            <a:alphaModFix/>
          </a:blip>
          <a:stretch>
            <a:fillRect/>
          </a:stretch>
        </p:blipFill>
        <p:spPr>
          <a:xfrm>
            <a:off x="7063561" y="4579202"/>
            <a:ext cx="1586350" cy="1586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4"/>
          <p:cNvSpPr/>
          <p:nvPr>
            <p:ph type="title"/>
          </p:nvPr>
        </p:nvSpPr>
        <p:spPr>
          <a:xfrm>
            <a:off x="457200" y="479425"/>
            <a:ext cx="82200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Goodbye from Miss Marnick...</a:t>
            </a:r>
            <a:endParaRPr>
              <a:latin typeface="Petit Formal Script"/>
              <a:ea typeface="Petit Formal Script"/>
              <a:cs typeface="Petit Formal Script"/>
              <a:sym typeface="Petit Formal Script"/>
            </a:endParaRPr>
          </a:p>
        </p:txBody>
      </p:sp>
      <p:pic>
        <p:nvPicPr>
          <p:cNvPr id="201" name="Google Shape;201;p24" title="trim.BA0CCCB7-B4D5-46D0-8449-E24BDA8AD65A.MOV">
            <a:hlinkClick r:id="rId3"/>
          </p:cNvPr>
          <p:cNvPicPr preferRelativeResize="0"/>
          <p:nvPr/>
        </p:nvPicPr>
        <p:blipFill>
          <a:blip r:embed="rId4">
            <a:alphaModFix/>
          </a:blip>
          <a:stretch>
            <a:fillRect/>
          </a:stretch>
        </p:blipFill>
        <p:spPr>
          <a:xfrm>
            <a:off x="1469600" y="1473325"/>
            <a:ext cx="5888225" cy="4416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5"/>
          <p:cNvSpPr/>
          <p:nvPr>
            <p:ph type="title"/>
          </p:nvPr>
        </p:nvSpPr>
        <p:spPr>
          <a:xfrm>
            <a:off x="457200" y="479425"/>
            <a:ext cx="4566600" cy="23694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Never forget: You are amazingly talented..</a:t>
            </a:r>
            <a:endParaRPr>
              <a:latin typeface="Petit Formal Script"/>
              <a:ea typeface="Petit Formal Script"/>
              <a:cs typeface="Petit Formal Script"/>
              <a:sym typeface="Petit Formal Script"/>
            </a:endParaRPr>
          </a:p>
        </p:txBody>
      </p:sp>
      <p:pic>
        <p:nvPicPr>
          <p:cNvPr id="207" name="Google Shape;207;p25"/>
          <p:cNvPicPr preferRelativeResize="0"/>
          <p:nvPr/>
        </p:nvPicPr>
        <p:blipFill rotWithShape="1">
          <a:blip r:embed="rId3">
            <a:alphaModFix/>
          </a:blip>
          <a:srcRect b="0" l="0" r="0" t="0"/>
          <a:stretch/>
        </p:blipFill>
        <p:spPr>
          <a:xfrm>
            <a:off x="3752212" y="1855787"/>
            <a:ext cx="1271587" cy="4237037"/>
          </a:xfrm>
          <a:prstGeom prst="rect">
            <a:avLst/>
          </a:prstGeom>
          <a:noFill/>
          <a:ln>
            <a:noFill/>
          </a:ln>
        </p:spPr>
      </p:pic>
      <p:pic>
        <p:nvPicPr>
          <p:cNvPr id="208" name="Google Shape;208;p25" title="Wednesday- Topic Present (20 May 2020 at 12:43).MOV">
            <a:hlinkClick r:id="rId4"/>
          </p:cNvPr>
          <p:cNvPicPr preferRelativeResize="0"/>
          <p:nvPr/>
        </p:nvPicPr>
        <p:blipFill>
          <a:blip r:embed="rId5">
            <a:alphaModFix/>
          </a:blip>
          <a:stretch>
            <a:fillRect/>
          </a:stretch>
        </p:blipFill>
        <p:spPr>
          <a:xfrm>
            <a:off x="5388548" y="549275"/>
            <a:ext cx="3215703" cy="5759450"/>
          </a:xfrm>
          <a:prstGeom prst="rect">
            <a:avLst/>
          </a:prstGeom>
          <a:noFill/>
          <a:ln>
            <a:noFill/>
          </a:ln>
        </p:spPr>
      </p:pic>
      <p:pic>
        <p:nvPicPr>
          <p:cNvPr id="209" name="Google Shape;209;p25"/>
          <p:cNvPicPr preferRelativeResize="0"/>
          <p:nvPr/>
        </p:nvPicPr>
        <p:blipFill>
          <a:blip r:embed="rId6">
            <a:alphaModFix/>
          </a:blip>
          <a:stretch>
            <a:fillRect/>
          </a:stretch>
        </p:blipFill>
        <p:spPr>
          <a:xfrm>
            <a:off x="677324" y="3294276"/>
            <a:ext cx="2275575" cy="2275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6"/>
          <p:cNvSpPr/>
          <p:nvPr>
            <p:ph type="title"/>
          </p:nvPr>
        </p:nvSpPr>
        <p:spPr>
          <a:xfrm>
            <a:off x="457200" y="479425"/>
            <a:ext cx="8220000" cy="11601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You can do anything you set your minds to..</a:t>
            </a:r>
            <a:endParaRPr>
              <a:latin typeface="Petit Formal Script"/>
              <a:ea typeface="Petit Formal Script"/>
              <a:cs typeface="Petit Formal Script"/>
              <a:sym typeface="Petit Formal Script"/>
            </a:endParaRPr>
          </a:p>
        </p:txBody>
      </p:sp>
      <p:pic>
        <p:nvPicPr>
          <p:cNvPr id="215" name="Google Shape;215;p26"/>
          <p:cNvPicPr preferRelativeResize="0"/>
          <p:nvPr/>
        </p:nvPicPr>
        <p:blipFill>
          <a:blip r:embed="rId3">
            <a:alphaModFix/>
          </a:blip>
          <a:stretch>
            <a:fillRect/>
          </a:stretch>
        </p:blipFill>
        <p:spPr>
          <a:xfrm>
            <a:off x="6541749" y="4216426"/>
            <a:ext cx="2275575" cy="2275575"/>
          </a:xfrm>
          <a:prstGeom prst="rect">
            <a:avLst/>
          </a:prstGeom>
          <a:noFill/>
          <a:ln>
            <a:noFill/>
          </a:ln>
        </p:spPr>
      </p:pic>
      <p:pic>
        <p:nvPicPr>
          <p:cNvPr id="216" name="Google Shape;216;p26" title="lukasz reading.MOV">
            <a:hlinkClick r:id="rId4"/>
          </p:cNvPr>
          <p:cNvPicPr preferRelativeResize="0"/>
          <p:nvPr/>
        </p:nvPicPr>
        <p:blipFill>
          <a:blip r:embed="rId5">
            <a:alphaModFix/>
          </a:blip>
          <a:stretch>
            <a:fillRect/>
          </a:stretch>
        </p:blipFill>
        <p:spPr>
          <a:xfrm>
            <a:off x="688426" y="1639525"/>
            <a:ext cx="5853322" cy="439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7"/>
          <p:cNvSpPr/>
          <p:nvPr>
            <p:ph type="title"/>
          </p:nvPr>
        </p:nvSpPr>
        <p:spPr>
          <a:xfrm>
            <a:off x="457200" y="479425"/>
            <a:ext cx="82200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Goodbye from Mrs Sarchet...</a:t>
            </a:r>
            <a:endParaRPr>
              <a:latin typeface="Petit Formal Script"/>
              <a:ea typeface="Petit Formal Script"/>
              <a:cs typeface="Petit Formal Script"/>
              <a:sym typeface="Petit Formal Script"/>
            </a:endParaRPr>
          </a:p>
        </p:txBody>
      </p:sp>
      <p:pic>
        <p:nvPicPr>
          <p:cNvPr id="222" name="Google Shape;222;p27" title="trim.1D09BF72-B258-4A25-B888-BB140742DCD3.MOV">
            <a:hlinkClick r:id="rId3"/>
          </p:cNvPr>
          <p:cNvPicPr preferRelativeResize="0"/>
          <p:nvPr/>
        </p:nvPicPr>
        <p:blipFill>
          <a:blip r:embed="rId4">
            <a:alphaModFix/>
          </a:blip>
          <a:stretch>
            <a:fillRect/>
          </a:stretch>
        </p:blipFill>
        <p:spPr>
          <a:xfrm>
            <a:off x="1383700" y="1654375"/>
            <a:ext cx="5788000" cy="4341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 name="Shape 44"/>
        <p:cNvGrpSpPr/>
        <p:nvPr/>
      </p:nvGrpSpPr>
      <p:grpSpPr>
        <a:xfrm>
          <a:off x="0" y="0"/>
          <a:ext cx="0" cy="0"/>
          <a:chOff x="0" y="0"/>
          <a:chExt cx="0" cy="0"/>
        </a:xfrm>
      </p:grpSpPr>
      <p:pic>
        <p:nvPicPr>
          <p:cNvPr descr="../../Downloads/report_pics/AH-041116140206.jpg" id="45" name="Google Shape;45;p10"/>
          <p:cNvPicPr preferRelativeResize="0"/>
          <p:nvPr/>
        </p:nvPicPr>
        <p:blipFill>
          <a:blip r:embed="rId3">
            <a:alphaModFix/>
          </a:blip>
          <a:stretch>
            <a:fillRect/>
          </a:stretch>
        </p:blipFill>
        <p:spPr>
          <a:xfrm>
            <a:off x="539775" y="453375"/>
            <a:ext cx="1952625" cy="2495550"/>
          </a:xfrm>
          <a:prstGeom prst="rect">
            <a:avLst/>
          </a:prstGeom>
          <a:noFill/>
          <a:ln>
            <a:noFill/>
          </a:ln>
        </p:spPr>
      </p:pic>
      <p:pic>
        <p:nvPicPr>
          <p:cNvPr descr="../../Downloads/report_pics/AH-041116140856.jpg" id="46" name="Google Shape;46;p10"/>
          <p:cNvPicPr preferRelativeResize="0"/>
          <p:nvPr/>
        </p:nvPicPr>
        <p:blipFill>
          <a:blip r:embed="rId4">
            <a:alphaModFix/>
          </a:blip>
          <a:stretch>
            <a:fillRect/>
          </a:stretch>
        </p:blipFill>
        <p:spPr>
          <a:xfrm>
            <a:off x="2559863" y="443850"/>
            <a:ext cx="1952625" cy="2514600"/>
          </a:xfrm>
          <a:prstGeom prst="rect">
            <a:avLst/>
          </a:prstGeom>
          <a:noFill/>
          <a:ln>
            <a:noFill/>
          </a:ln>
        </p:spPr>
      </p:pic>
      <p:pic>
        <p:nvPicPr>
          <p:cNvPr descr="../../Downloads/report_pics/AH-041116140409.jpg" id="47" name="Google Shape;47;p10"/>
          <p:cNvPicPr preferRelativeResize="0"/>
          <p:nvPr/>
        </p:nvPicPr>
        <p:blipFill>
          <a:blip r:embed="rId5">
            <a:alphaModFix/>
          </a:blip>
          <a:stretch>
            <a:fillRect/>
          </a:stretch>
        </p:blipFill>
        <p:spPr>
          <a:xfrm>
            <a:off x="539750" y="3794125"/>
            <a:ext cx="1952625" cy="2514600"/>
          </a:xfrm>
          <a:prstGeom prst="rect">
            <a:avLst/>
          </a:prstGeom>
          <a:noFill/>
          <a:ln>
            <a:noFill/>
          </a:ln>
        </p:spPr>
      </p:pic>
      <p:pic>
        <p:nvPicPr>
          <p:cNvPr descr="../../Downloads/report_pics/AH-041116140628.jpg" id="48" name="Google Shape;48;p10"/>
          <p:cNvPicPr preferRelativeResize="0"/>
          <p:nvPr/>
        </p:nvPicPr>
        <p:blipFill>
          <a:blip r:embed="rId6">
            <a:alphaModFix/>
          </a:blip>
          <a:stretch>
            <a:fillRect/>
          </a:stretch>
        </p:blipFill>
        <p:spPr>
          <a:xfrm>
            <a:off x="2413075" y="3794125"/>
            <a:ext cx="1952625" cy="2514600"/>
          </a:xfrm>
          <a:prstGeom prst="rect">
            <a:avLst/>
          </a:prstGeom>
          <a:noFill/>
          <a:ln>
            <a:noFill/>
          </a:ln>
        </p:spPr>
      </p:pic>
      <p:pic>
        <p:nvPicPr>
          <p:cNvPr descr="../../Downloads/report_pics/AH-041116141011.jpg" id="49" name="Google Shape;49;p10"/>
          <p:cNvPicPr preferRelativeResize="0"/>
          <p:nvPr/>
        </p:nvPicPr>
        <p:blipFill>
          <a:blip r:embed="rId7">
            <a:alphaModFix/>
          </a:blip>
          <a:stretch>
            <a:fillRect/>
          </a:stretch>
        </p:blipFill>
        <p:spPr>
          <a:xfrm>
            <a:off x="4579975" y="3794125"/>
            <a:ext cx="1952625" cy="2514604"/>
          </a:xfrm>
          <a:prstGeom prst="rect">
            <a:avLst/>
          </a:prstGeom>
          <a:noFill/>
          <a:ln>
            <a:noFill/>
          </a:ln>
        </p:spPr>
      </p:pic>
      <p:pic>
        <p:nvPicPr>
          <p:cNvPr descr="../../Downloads/report_pics/AH-041116140919.jpg" id="50" name="Google Shape;50;p10"/>
          <p:cNvPicPr preferRelativeResize="0"/>
          <p:nvPr/>
        </p:nvPicPr>
        <p:blipFill>
          <a:blip r:embed="rId8">
            <a:alphaModFix/>
          </a:blip>
          <a:stretch>
            <a:fillRect/>
          </a:stretch>
        </p:blipFill>
        <p:spPr>
          <a:xfrm>
            <a:off x="6651625" y="3794125"/>
            <a:ext cx="1952625" cy="2514600"/>
          </a:xfrm>
          <a:prstGeom prst="rect">
            <a:avLst/>
          </a:prstGeom>
          <a:noFill/>
          <a:ln>
            <a:noFill/>
          </a:ln>
        </p:spPr>
      </p:pic>
      <p:pic>
        <p:nvPicPr>
          <p:cNvPr descr="../../Downloads/report_pics/AH-041116140743.jpg" id="51" name="Google Shape;51;p10"/>
          <p:cNvPicPr preferRelativeResize="0"/>
          <p:nvPr/>
        </p:nvPicPr>
        <p:blipFill>
          <a:blip r:embed="rId9">
            <a:alphaModFix/>
          </a:blip>
          <a:stretch>
            <a:fillRect/>
          </a:stretch>
        </p:blipFill>
        <p:spPr>
          <a:xfrm>
            <a:off x="6838125" y="443850"/>
            <a:ext cx="1952625" cy="2514600"/>
          </a:xfrm>
          <a:prstGeom prst="rect">
            <a:avLst/>
          </a:prstGeom>
          <a:noFill/>
          <a:ln>
            <a:noFill/>
          </a:ln>
        </p:spPr>
      </p:pic>
      <p:pic>
        <p:nvPicPr>
          <p:cNvPr descr="Text Box" id="52" name="Google Shape;52;p10"/>
          <p:cNvPicPr preferRelativeResize="0"/>
          <p:nvPr/>
        </p:nvPicPr>
        <p:blipFill rotWithShape="1">
          <a:blip r:embed="rId10">
            <a:alphaModFix/>
          </a:blip>
          <a:srcRect b="5054" l="3619" r="5899" t="4693"/>
          <a:stretch/>
        </p:blipFill>
        <p:spPr>
          <a:xfrm>
            <a:off x="4699000" y="480600"/>
            <a:ext cx="1952625" cy="2441101"/>
          </a:xfrm>
          <a:prstGeom prst="rect">
            <a:avLst/>
          </a:prstGeom>
          <a:noFill/>
          <a:ln>
            <a:noFill/>
          </a:ln>
        </p:spPr>
      </p:pic>
      <p:sp>
        <p:nvSpPr>
          <p:cNvPr id="53" name="Google Shape;53;p10"/>
          <p:cNvSpPr txBox="1"/>
          <p:nvPr/>
        </p:nvSpPr>
        <p:spPr>
          <a:xfrm>
            <a:off x="539750" y="3159675"/>
            <a:ext cx="8317200" cy="8709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000">
                <a:solidFill>
                  <a:schemeClr val="dk1"/>
                </a:solidFill>
                <a:latin typeface="Petit Formal Script"/>
                <a:ea typeface="Petit Formal Script"/>
                <a:cs typeface="Petit Formal Script"/>
                <a:sym typeface="Petit Formal Script"/>
              </a:rPr>
              <a:t>Class of 2020..</a:t>
            </a:r>
            <a:endParaRPr b="1" sz="4000">
              <a:solidFill>
                <a:schemeClr val="dk1"/>
              </a:solidFill>
              <a:latin typeface="Petit Formal Script"/>
              <a:ea typeface="Petit Formal Script"/>
              <a:cs typeface="Petit Formal Script"/>
              <a:sym typeface="Petit Formal Script"/>
            </a:endParaRPr>
          </a:p>
        </p:txBody>
      </p:sp>
      <p:pic>
        <p:nvPicPr>
          <p:cNvPr id="54" name="Google Shape;54;p10"/>
          <p:cNvPicPr preferRelativeResize="0"/>
          <p:nvPr/>
        </p:nvPicPr>
        <p:blipFill>
          <a:blip r:embed="rId11">
            <a:alphaModFix/>
          </a:blip>
          <a:stretch>
            <a:fillRect/>
          </a:stretch>
        </p:blipFill>
        <p:spPr>
          <a:xfrm>
            <a:off x="6532594" y="3017006"/>
            <a:ext cx="955775" cy="1292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8"/>
          <p:cNvSpPr txBox="1"/>
          <p:nvPr/>
        </p:nvSpPr>
        <p:spPr>
          <a:xfrm>
            <a:off x="675675" y="549275"/>
            <a:ext cx="8660400" cy="765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3000">
                <a:solidFill>
                  <a:schemeClr val="dk1"/>
                </a:solidFill>
                <a:latin typeface="Petit Formal Script"/>
                <a:ea typeface="Petit Formal Script"/>
                <a:cs typeface="Petit Formal Script"/>
                <a:sym typeface="Petit Formal Script"/>
              </a:rPr>
              <a:t>Year 6: Memories to last a lifetime</a:t>
            </a:r>
            <a:r>
              <a:rPr b="1" lang="en-US" sz="3000">
                <a:solidFill>
                  <a:schemeClr val="dk1"/>
                </a:solidFill>
                <a:latin typeface="Petit Formal Script"/>
                <a:ea typeface="Petit Formal Script"/>
                <a:cs typeface="Petit Formal Script"/>
                <a:sym typeface="Petit Formal Script"/>
              </a:rPr>
              <a:t>!</a:t>
            </a:r>
            <a:endParaRPr b="1" sz="3000">
              <a:solidFill>
                <a:schemeClr val="dk1"/>
              </a:solidFill>
              <a:latin typeface="Petit Formal Script"/>
              <a:ea typeface="Petit Formal Script"/>
              <a:cs typeface="Petit Formal Script"/>
              <a:sym typeface="Petit Formal Script"/>
            </a:endParaRPr>
          </a:p>
        </p:txBody>
      </p:sp>
      <p:pic>
        <p:nvPicPr>
          <p:cNvPr id="228" name="Google Shape;228;p28"/>
          <p:cNvPicPr preferRelativeResize="0"/>
          <p:nvPr/>
        </p:nvPicPr>
        <p:blipFill>
          <a:blip r:embed="rId3">
            <a:alphaModFix/>
          </a:blip>
          <a:stretch>
            <a:fillRect/>
          </a:stretch>
        </p:blipFill>
        <p:spPr>
          <a:xfrm>
            <a:off x="539750" y="3760976"/>
            <a:ext cx="3397002" cy="2547752"/>
          </a:xfrm>
          <a:prstGeom prst="rect">
            <a:avLst/>
          </a:prstGeom>
          <a:noFill/>
          <a:ln>
            <a:noFill/>
          </a:ln>
        </p:spPr>
      </p:pic>
      <p:pic>
        <p:nvPicPr>
          <p:cNvPr id="229" name="Google Shape;229;p28"/>
          <p:cNvPicPr preferRelativeResize="0"/>
          <p:nvPr/>
        </p:nvPicPr>
        <p:blipFill>
          <a:blip r:embed="rId4">
            <a:alphaModFix/>
          </a:blip>
          <a:stretch>
            <a:fillRect/>
          </a:stretch>
        </p:blipFill>
        <p:spPr>
          <a:xfrm>
            <a:off x="920751" y="1183671"/>
            <a:ext cx="3290952" cy="2468225"/>
          </a:xfrm>
          <a:prstGeom prst="rect">
            <a:avLst/>
          </a:prstGeom>
          <a:noFill/>
          <a:ln>
            <a:noFill/>
          </a:ln>
        </p:spPr>
      </p:pic>
      <p:pic>
        <p:nvPicPr>
          <p:cNvPr id="230" name="Google Shape;230;p28"/>
          <p:cNvPicPr preferRelativeResize="0"/>
          <p:nvPr/>
        </p:nvPicPr>
        <p:blipFill rotWithShape="1">
          <a:blip r:embed="rId5">
            <a:alphaModFix/>
          </a:blip>
          <a:srcRect b="20986" l="17830" r="0" t="0"/>
          <a:stretch/>
        </p:blipFill>
        <p:spPr>
          <a:xfrm>
            <a:off x="4572000" y="1183675"/>
            <a:ext cx="3532498" cy="2547752"/>
          </a:xfrm>
          <a:prstGeom prst="rect">
            <a:avLst/>
          </a:prstGeom>
          <a:noFill/>
          <a:ln>
            <a:noFill/>
          </a:ln>
        </p:spPr>
      </p:pic>
      <p:pic>
        <p:nvPicPr>
          <p:cNvPr id="231" name="Google Shape;231;p28"/>
          <p:cNvPicPr preferRelativeResize="0"/>
          <p:nvPr/>
        </p:nvPicPr>
        <p:blipFill>
          <a:blip r:embed="rId6">
            <a:alphaModFix/>
          </a:blip>
          <a:stretch>
            <a:fillRect/>
          </a:stretch>
        </p:blipFill>
        <p:spPr>
          <a:xfrm>
            <a:off x="4318250" y="3800750"/>
            <a:ext cx="3290952" cy="2468206"/>
          </a:xfrm>
          <a:prstGeom prst="rect">
            <a:avLst/>
          </a:prstGeom>
          <a:noFill/>
          <a:ln>
            <a:noFill/>
          </a:ln>
        </p:spPr>
      </p:pic>
      <p:pic>
        <p:nvPicPr>
          <p:cNvPr id="232" name="Google Shape;232;p28"/>
          <p:cNvPicPr preferRelativeResize="0"/>
          <p:nvPr/>
        </p:nvPicPr>
        <p:blipFill>
          <a:blip r:embed="rId7">
            <a:alphaModFix/>
          </a:blip>
          <a:stretch>
            <a:fillRect/>
          </a:stretch>
        </p:blipFill>
        <p:spPr>
          <a:xfrm>
            <a:off x="7440600" y="4392950"/>
            <a:ext cx="1895475" cy="1524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29"/>
          <p:cNvSpPr/>
          <p:nvPr>
            <p:ph type="title"/>
          </p:nvPr>
        </p:nvSpPr>
        <p:spPr>
          <a:xfrm>
            <a:off x="457200" y="479425"/>
            <a:ext cx="82200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Goodbye from Mrs Colley...</a:t>
            </a:r>
            <a:endParaRPr>
              <a:latin typeface="Petit Formal Script"/>
              <a:ea typeface="Petit Formal Script"/>
              <a:cs typeface="Petit Formal Script"/>
              <a:sym typeface="Petit Formal Script"/>
            </a:endParaRPr>
          </a:p>
        </p:txBody>
      </p:sp>
      <p:pic>
        <p:nvPicPr>
          <p:cNvPr id="238" name="Google Shape;238;p29" title="trim.5F520211-A2ED-41F4-AC42-7938B44FD412.MOV">
            <a:hlinkClick r:id="rId3"/>
          </p:cNvPr>
          <p:cNvPicPr preferRelativeResize="0"/>
          <p:nvPr/>
        </p:nvPicPr>
        <p:blipFill>
          <a:blip r:embed="rId4">
            <a:alphaModFix/>
          </a:blip>
          <a:stretch>
            <a:fillRect/>
          </a:stretch>
        </p:blipFill>
        <p:spPr>
          <a:xfrm>
            <a:off x="1215050" y="1473325"/>
            <a:ext cx="6704300" cy="5028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0"/>
          <p:cNvSpPr txBox="1"/>
          <p:nvPr/>
        </p:nvSpPr>
        <p:spPr>
          <a:xfrm>
            <a:off x="539750" y="458150"/>
            <a:ext cx="8064600" cy="765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3600">
                <a:solidFill>
                  <a:schemeClr val="dk1"/>
                </a:solidFill>
              </a:rPr>
              <a:t>Year 6: Memories to last a lifetime!</a:t>
            </a:r>
            <a:endParaRPr b="1" sz="4000">
              <a:solidFill>
                <a:schemeClr val="dk1"/>
              </a:solidFill>
            </a:endParaRPr>
          </a:p>
        </p:txBody>
      </p:sp>
      <p:pic>
        <p:nvPicPr>
          <p:cNvPr id="244" name="Google Shape;244;p30"/>
          <p:cNvPicPr preferRelativeResize="0"/>
          <p:nvPr/>
        </p:nvPicPr>
        <p:blipFill>
          <a:blip r:embed="rId3">
            <a:alphaModFix/>
          </a:blip>
          <a:stretch>
            <a:fillRect/>
          </a:stretch>
        </p:blipFill>
        <p:spPr>
          <a:xfrm>
            <a:off x="7440600" y="4392950"/>
            <a:ext cx="1895475" cy="1524000"/>
          </a:xfrm>
          <a:prstGeom prst="rect">
            <a:avLst/>
          </a:prstGeom>
          <a:noFill/>
          <a:ln>
            <a:noFill/>
          </a:ln>
        </p:spPr>
      </p:pic>
      <p:pic>
        <p:nvPicPr>
          <p:cNvPr id="245" name="Google Shape;245;p30"/>
          <p:cNvPicPr preferRelativeResize="0"/>
          <p:nvPr/>
        </p:nvPicPr>
        <p:blipFill rotWithShape="1">
          <a:blip r:embed="rId4">
            <a:alphaModFix/>
          </a:blip>
          <a:srcRect b="0" l="0" r="0" t="28637"/>
          <a:stretch/>
        </p:blipFill>
        <p:spPr>
          <a:xfrm>
            <a:off x="539750" y="1109800"/>
            <a:ext cx="3198226" cy="3043075"/>
          </a:xfrm>
          <a:prstGeom prst="rect">
            <a:avLst/>
          </a:prstGeom>
          <a:noFill/>
          <a:ln>
            <a:noFill/>
          </a:ln>
        </p:spPr>
      </p:pic>
      <p:pic>
        <p:nvPicPr>
          <p:cNvPr id="246" name="Google Shape;246;p30"/>
          <p:cNvPicPr preferRelativeResize="0"/>
          <p:nvPr/>
        </p:nvPicPr>
        <p:blipFill rotWithShape="1">
          <a:blip r:embed="rId5">
            <a:alphaModFix/>
          </a:blip>
          <a:srcRect b="20407" l="22889" r="26403" t="20061"/>
          <a:stretch/>
        </p:blipFill>
        <p:spPr>
          <a:xfrm>
            <a:off x="3878700" y="1109800"/>
            <a:ext cx="4610175" cy="3043075"/>
          </a:xfrm>
          <a:prstGeom prst="rect">
            <a:avLst/>
          </a:prstGeom>
          <a:noFill/>
          <a:ln>
            <a:noFill/>
          </a:ln>
        </p:spPr>
      </p:pic>
      <p:pic>
        <p:nvPicPr>
          <p:cNvPr id="247" name="Google Shape;247;p30"/>
          <p:cNvPicPr preferRelativeResize="0"/>
          <p:nvPr/>
        </p:nvPicPr>
        <p:blipFill>
          <a:blip r:embed="rId6">
            <a:alphaModFix/>
          </a:blip>
          <a:stretch>
            <a:fillRect/>
          </a:stretch>
        </p:blipFill>
        <p:spPr>
          <a:xfrm>
            <a:off x="539750" y="4298775"/>
            <a:ext cx="3726301" cy="2177750"/>
          </a:xfrm>
          <a:prstGeom prst="rect">
            <a:avLst/>
          </a:prstGeom>
          <a:noFill/>
          <a:ln>
            <a:noFill/>
          </a:ln>
        </p:spPr>
      </p:pic>
      <p:pic>
        <p:nvPicPr>
          <p:cNvPr id="248" name="Google Shape;248;p30"/>
          <p:cNvPicPr preferRelativeResize="0"/>
          <p:nvPr/>
        </p:nvPicPr>
        <p:blipFill>
          <a:blip r:embed="rId7">
            <a:alphaModFix/>
          </a:blip>
          <a:stretch>
            <a:fillRect/>
          </a:stretch>
        </p:blipFill>
        <p:spPr>
          <a:xfrm>
            <a:off x="4418451" y="4305275"/>
            <a:ext cx="2869750" cy="21523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31"/>
          <p:cNvPicPr preferRelativeResize="0"/>
          <p:nvPr/>
        </p:nvPicPr>
        <p:blipFill>
          <a:blip r:embed="rId3">
            <a:alphaModFix/>
          </a:blip>
          <a:stretch>
            <a:fillRect/>
          </a:stretch>
        </p:blipFill>
        <p:spPr>
          <a:xfrm>
            <a:off x="631397" y="3524452"/>
            <a:ext cx="2366477" cy="2871050"/>
          </a:xfrm>
          <a:prstGeom prst="rect">
            <a:avLst/>
          </a:prstGeom>
          <a:noFill/>
          <a:ln>
            <a:noFill/>
          </a:ln>
        </p:spPr>
      </p:pic>
      <p:pic>
        <p:nvPicPr>
          <p:cNvPr id="254" name="Google Shape;254;p31"/>
          <p:cNvPicPr preferRelativeResize="0"/>
          <p:nvPr/>
        </p:nvPicPr>
        <p:blipFill rotWithShape="1">
          <a:blip r:embed="rId4">
            <a:alphaModFix/>
          </a:blip>
          <a:srcRect b="4725" l="0" r="0" t="0"/>
          <a:stretch/>
        </p:blipFill>
        <p:spPr>
          <a:xfrm>
            <a:off x="3197700" y="3530274"/>
            <a:ext cx="2473651" cy="2859402"/>
          </a:xfrm>
          <a:prstGeom prst="rect">
            <a:avLst/>
          </a:prstGeom>
          <a:noFill/>
          <a:ln>
            <a:noFill/>
          </a:ln>
        </p:spPr>
      </p:pic>
      <p:pic>
        <p:nvPicPr>
          <p:cNvPr id="255" name="Google Shape;255;p31"/>
          <p:cNvPicPr preferRelativeResize="0"/>
          <p:nvPr/>
        </p:nvPicPr>
        <p:blipFill rotWithShape="1">
          <a:blip r:embed="rId5">
            <a:alphaModFix/>
          </a:blip>
          <a:srcRect b="0" l="0" r="18752" t="19087"/>
          <a:stretch/>
        </p:blipFill>
        <p:spPr>
          <a:xfrm>
            <a:off x="631400" y="579398"/>
            <a:ext cx="2366477" cy="2859412"/>
          </a:xfrm>
          <a:prstGeom prst="rect">
            <a:avLst/>
          </a:prstGeom>
          <a:noFill/>
          <a:ln>
            <a:noFill/>
          </a:ln>
        </p:spPr>
      </p:pic>
      <p:pic>
        <p:nvPicPr>
          <p:cNvPr id="256" name="Google Shape;256;p31"/>
          <p:cNvPicPr preferRelativeResize="0"/>
          <p:nvPr/>
        </p:nvPicPr>
        <p:blipFill>
          <a:blip r:embed="rId6">
            <a:alphaModFix/>
          </a:blip>
          <a:stretch>
            <a:fillRect/>
          </a:stretch>
        </p:blipFill>
        <p:spPr>
          <a:xfrm>
            <a:off x="3270322" y="887484"/>
            <a:ext cx="1340075" cy="1812226"/>
          </a:xfrm>
          <a:prstGeom prst="rect">
            <a:avLst/>
          </a:prstGeom>
          <a:noFill/>
          <a:ln>
            <a:noFill/>
          </a:ln>
        </p:spPr>
      </p:pic>
      <p:pic>
        <p:nvPicPr>
          <p:cNvPr id="257" name="Google Shape;257;p31"/>
          <p:cNvPicPr preferRelativeResize="0"/>
          <p:nvPr/>
        </p:nvPicPr>
        <p:blipFill>
          <a:blip r:embed="rId7">
            <a:alphaModFix/>
          </a:blip>
          <a:stretch>
            <a:fillRect/>
          </a:stretch>
        </p:blipFill>
        <p:spPr>
          <a:xfrm>
            <a:off x="4702348" y="545888"/>
            <a:ext cx="3901901" cy="2926426"/>
          </a:xfrm>
          <a:prstGeom prst="rect">
            <a:avLst/>
          </a:prstGeom>
          <a:noFill/>
          <a:ln>
            <a:noFill/>
          </a:ln>
        </p:spPr>
      </p:pic>
      <p:pic>
        <p:nvPicPr>
          <p:cNvPr id="258" name="Google Shape;258;p31"/>
          <p:cNvPicPr preferRelativeResize="0"/>
          <p:nvPr/>
        </p:nvPicPr>
        <p:blipFill>
          <a:blip r:embed="rId8">
            <a:alphaModFix/>
          </a:blip>
          <a:stretch>
            <a:fillRect/>
          </a:stretch>
        </p:blipFill>
        <p:spPr>
          <a:xfrm>
            <a:off x="5871175" y="3658325"/>
            <a:ext cx="2634276" cy="1975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2"/>
          <p:cNvSpPr/>
          <p:nvPr>
            <p:ph type="title"/>
          </p:nvPr>
        </p:nvSpPr>
        <p:spPr>
          <a:xfrm>
            <a:off x="135450" y="403163"/>
            <a:ext cx="88731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i="0" lang="en-US" sz="3300" u="none">
                <a:solidFill>
                  <a:srgbClr val="1C1C1C"/>
                </a:solidFill>
                <a:latin typeface="Petit Formal Script"/>
                <a:ea typeface="Petit Formal Script"/>
                <a:cs typeface="Petit Formal Script"/>
                <a:sym typeface="Petit Formal Script"/>
              </a:rPr>
              <a:t>We Had a Great Time on This Day!</a:t>
            </a:r>
            <a:endParaRPr sz="3300">
              <a:latin typeface="Petit Formal Script"/>
              <a:ea typeface="Petit Formal Script"/>
              <a:cs typeface="Petit Formal Script"/>
              <a:sym typeface="Petit Formal Script"/>
            </a:endParaRPr>
          </a:p>
        </p:txBody>
      </p:sp>
      <p:pic>
        <p:nvPicPr>
          <p:cNvPr id="264" name="Google Shape;264;p32"/>
          <p:cNvPicPr preferRelativeResize="0"/>
          <p:nvPr/>
        </p:nvPicPr>
        <p:blipFill>
          <a:blip r:embed="rId3">
            <a:alphaModFix/>
          </a:blip>
          <a:stretch>
            <a:fillRect/>
          </a:stretch>
        </p:blipFill>
        <p:spPr>
          <a:xfrm>
            <a:off x="1196215" y="4483164"/>
            <a:ext cx="2466575" cy="1772387"/>
          </a:xfrm>
          <a:prstGeom prst="rect">
            <a:avLst/>
          </a:prstGeom>
          <a:noFill/>
          <a:ln>
            <a:noFill/>
          </a:ln>
        </p:spPr>
      </p:pic>
      <p:pic>
        <p:nvPicPr>
          <p:cNvPr id="265" name="Google Shape;265;p32"/>
          <p:cNvPicPr preferRelativeResize="0"/>
          <p:nvPr/>
        </p:nvPicPr>
        <p:blipFill>
          <a:blip r:embed="rId4">
            <a:alphaModFix/>
          </a:blip>
          <a:stretch>
            <a:fillRect/>
          </a:stretch>
        </p:blipFill>
        <p:spPr>
          <a:xfrm>
            <a:off x="620425" y="3916000"/>
            <a:ext cx="3329874" cy="2392723"/>
          </a:xfrm>
          <a:prstGeom prst="rect">
            <a:avLst/>
          </a:prstGeom>
          <a:noFill/>
          <a:ln>
            <a:noFill/>
          </a:ln>
        </p:spPr>
      </p:pic>
      <p:pic>
        <p:nvPicPr>
          <p:cNvPr id="266" name="Google Shape;266;p32"/>
          <p:cNvPicPr preferRelativeResize="0"/>
          <p:nvPr/>
        </p:nvPicPr>
        <p:blipFill>
          <a:blip r:embed="rId5">
            <a:alphaModFix/>
          </a:blip>
          <a:stretch>
            <a:fillRect/>
          </a:stretch>
        </p:blipFill>
        <p:spPr>
          <a:xfrm>
            <a:off x="620425" y="3916000"/>
            <a:ext cx="3329874" cy="2392723"/>
          </a:xfrm>
          <a:prstGeom prst="rect">
            <a:avLst/>
          </a:prstGeom>
          <a:noFill/>
          <a:ln>
            <a:noFill/>
          </a:ln>
        </p:spPr>
      </p:pic>
      <p:pic>
        <p:nvPicPr>
          <p:cNvPr id="267" name="Google Shape;267;p32"/>
          <p:cNvPicPr preferRelativeResize="0"/>
          <p:nvPr/>
        </p:nvPicPr>
        <p:blipFill>
          <a:blip r:embed="rId6">
            <a:alphaModFix/>
          </a:blip>
          <a:stretch>
            <a:fillRect/>
          </a:stretch>
        </p:blipFill>
        <p:spPr>
          <a:xfrm>
            <a:off x="620425" y="3916000"/>
            <a:ext cx="3329874" cy="2392723"/>
          </a:xfrm>
          <a:prstGeom prst="rect">
            <a:avLst/>
          </a:prstGeom>
          <a:noFill/>
          <a:ln>
            <a:noFill/>
          </a:ln>
        </p:spPr>
      </p:pic>
      <p:pic>
        <p:nvPicPr>
          <p:cNvPr id="268" name="Google Shape;268;p32"/>
          <p:cNvPicPr preferRelativeResize="0"/>
          <p:nvPr/>
        </p:nvPicPr>
        <p:blipFill>
          <a:blip r:embed="rId7">
            <a:alphaModFix/>
          </a:blip>
          <a:stretch>
            <a:fillRect/>
          </a:stretch>
        </p:blipFill>
        <p:spPr>
          <a:xfrm>
            <a:off x="620425" y="3916000"/>
            <a:ext cx="3329874" cy="2392723"/>
          </a:xfrm>
          <a:prstGeom prst="rect">
            <a:avLst/>
          </a:prstGeom>
          <a:noFill/>
          <a:ln>
            <a:noFill/>
          </a:ln>
        </p:spPr>
      </p:pic>
      <p:pic>
        <p:nvPicPr>
          <p:cNvPr id="269" name="Google Shape;269;p32"/>
          <p:cNvPicPr preferRelativeResize="0"/>
          <p:nvPr/>
        </p:nvPicPr>
        <p:blipFill>
          <a:blip r:embed="rId8">
            <a:alphaModFix/>
          </a:blip>
          <a:stretch>
            <a:fillRect/>
          </a:stretch>
        </p:blipFill>
        <p:spPr>
          <a:xfrm>
            <a:off x="817026" y="1473201"/>
            <a:ext cx="2936673" cy="2202501"/>
          </a:xfrm>
          <a:prstGeom prst="rect">
            <a:avLst/>
          </a:prstGeom>
          <a:noFill/>
          <a:ln>
            <a:noFill/>
          </a:ln>
        </p:spPr>
      </p:pic>
      <p:pic>
        <p:nvPicPr>
          <p:cNvPr id="270" name="Google Shape;270;p32"/>
          <p:cNvPicPr preferRelativeResize="0"/>
          <p:nvPr/>
        </p:nvPicPr>
        <p:blipFill>
          <a:blip r:embed="rId9">
            <a:alphaModFix/>
          </a:blip>
          <a:stretch>
            <a:fillRect/>
          </a:stretch>
        </p:blipFill>
        <p:spPr>
          <a:xfrm>
            <a:off x="7258900" y="4399425"/>
            <a:ext cx="1616575" cy="1939876"/>
          </a:xfrm>
          <a:prstGeom prst="rect">
            <a:avLst/>
          </a:prstGeom>
          <a:noFill/>
          <a:ln>
            <a:noFill/>
          </a:ln>
        </p:spPr>
      </p:pic>
      <p:pic>
        <p:nvPicPr>
          <p:cNvPr id="271" name="Google Shape;271;p32"/>
          <p:cNvPicPr preferRelativeResize="0"/>
          <p:nvPr/>
        </p:nvPicPr>
        <p:blipFill>
          <a:blip r:embed="rId10">
            <a:alphaModFix/>
          </a:blip>
          <a:stretch>
            <a:fillRect/>
          </a:stretch>
        </p:blipFill>
        <p:spPr>
          <a:xfrm>
            <a:off x="4264050" y="4229632"/>
            <a:ext cx="2936673" cy="2202516"/>
          </a:xfrm>
          <a:prstGeom prst="rect">
            <a:avLst/>
          </a:prstGeom>
          <a:noFill/>
          <a:ln>
            <a:noFill/>
          </a:ln>
        </p:spPr>
      </p:pic>
      <p:pic>
        <p:nvPicPr>
          <p:cNvPr id="272" name="Google Shape;272;p32"/>
          <p:cNvPicPr preferRelativeResize="0"/>
          <p:nvPr/>
        </p:nvPicPr>
        <p:blipFill rotWithShape="1">
          <a:blip r:embed="rId11">
            <a:alphaModFix/>
          </a:blip>
          <a:srcRect b="39122" l="37912" r="24231" t="19744"/>
          <a:stretch/>
        </p:blipFill>
        <p:spPr>
          <a:xfrm>
            <a:off x="4264050" y="1300950"/>
            <a:ext cx="1947149" cy="2820777"/>
          </a:xfrm>
          <a:prstGeom prst="rect">
            <a:avLst/>
          </a:prstGeom>
          <a:noFill/>
          <a:ln>
            <a:noFill/>
          </a:ln>
        </p:spPr>
      </p:pic>
      <p:pic>
        <p:nvPicPr>
          <p:cNvPr id="273" name="Google Shape;273;p32"/>
          <p:cNvPicPr preferRelativeResize="0"/>
          <p:nvPr/>
        </p:nvPicPr>
        <p:blipFill rotWithShape="1">
          <a:blip r:embed="rId12">
            <a:alphaModFix/>
          </a:blip>
          <a:srcRect b="22931" l="35262" r="26881" t="37895"/>
          <a:stretch/>
        </p:blipFill>
        <p:spPr>
          <a:xfrm>
            <a:off x="6524950" y="1300950"/>
            <a:ext cx="1947149" cy="2686623"/>
          </a:xfrm>
          <a:prstGeom prst="rect">
            <a:avLst/>
          </a:prstGeom>
          <a:noFill/>
          <a:ln>
            <a:noFill/>
          </a:ln>
        </p:spPr>
      </p:pic>
      <p:pic>
        <p:nvPicPr>
          <p:cNvPr id="274" name="Google Shape;274;p32" title="Vera Lynn - We'll Meet Again (1).mp3">
            <a:hlinkClick r:id="rId13"/>
          </p:cNvPr>
          <p:cNvPicPr preferRelativeResize="0"/>
          <p:nvPr/>
        </p:nvPicPr>
        <p:blipFill>
          <a:blip r:embed="rId14">
            <a:alphaModFix/>
          </a:blip>
          <a:stretch>
            <a:fillRect/>
          </a:stretch>
        </p:blipFill>
        <p:spPr>
          <a:xfrm>
            <a:off x="152400" y="152400"/>
            <a:ext cx="174625" cy="174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33"/>
          <p:cNvSpPr/>
          <p:nvPr>
            <p:ph type="title"/>
          </p:nvPr>
        </p:nvSpPr>
        <p:spPr>
          <a:xfrm>
            <a:off x="457200" y="479425"/>
            <a:ext cx="82200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Goodbye from Mrs Fenton...</a:t>
            </a:r>
            <a:endParaRPr>
              <a:latin typeface="Petit Formal Script"/>
              <a:ea typeface="Petit Formal Script"/>
              <a:cs typeface="Petit Formal Script"/>
              <a:sym typeface="Petit Formal Script"/>
            </a:endParaRPr>
          </a:p>
        </p:txBody>
      </p:sp>
      <p:pic>
        <p:nvPicPr>
          <p:cNvPr id="280" name="Google Shape;280;p33" title="trim.A04FD28D-77E0-4CEE-B1A8-8A1AC66630AF.MOV">
            <a:hlinkClick r:id="rId3"/>
          </p:cNvPr>
          <p:cNvPicPr preferRelativeResize="0"/>
          <p:nvPr/>
        </p:nvPicPr>
        <p:blipFill>
          <a:blip r:embed="rId4">
            <a:alphaModFix/>
          </a:blip>
          <a:stretch>
            <a:fillRect/>
          </a:stretch>
        </p:blipFill>
        <p:spPr>
          <a:xfrm>
            <a:off x="792175" y="1672300"/>
            <a:ext cx="6324150" cy="4272851"/>
          </a:xfrm>
          <a:prstGeom prst="rect">
            <a:avLst/>
          </a:prstGeom>
          <a:noFill/>
          <a:ln>
            <a:noFill/>
          </a:ln>
        </p:spPr>
      </p:pic>
      <p:pic>
        <p:nvPicPr>
          <p:cNvPr id="281" name="Google Shape;281;p33"/>
          <p:cNvPicPr preferRelativeResize="0"/>
          <p:nvPr/>
        </p:nvPicPr>
        <p:blipFill rotWithShape="1">
          <a:blip r:embed="rId5">
            <a:alphaModFix/>
          </a:blip>
          <a:srcRect b="0" l="71155" r="0" t="0"/>
          <a:stretch/>
        </p:blipFill>
        <p:spPr>
          <a:xfrm>
            <a:off x="7116325" y="2571750"/>
            <a:ext cx="1311276" cy="35210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id="286" name="Google Shape;286;p34"/>
          <p:cNvPicPr preferRelativeResize="0"/>
          <p:nvPr/>
        </p:nvPicPr>
        <p:blipFill>
          <a:blip r:embed="rId3">
            <a:alphaModFix/>
          </a:blip>
          <a:stretch>
            <a:fillRect/>
          </a:stretch>
        </p:blipFill>
        <p:spPr>
          <a:xfrm>
            <a:off x="625949" y="3856876"/>
            <a:ext cx="2192076" cy="2659476"/>
          </a:xfrm>
          <a:prstGeom prst="rect">
            <a:avLst/>
          </a:prstGeom>
          <a:noFill/>
          <a:ln>
            <a:noFill/>
          </a:ln>
        </p:spPr>
      </p:pic>
      <p:pic>
        <p:nvPicPr>
          <p:cNvPr id="287" name="Google Shape;287;p34"/>
          <p:cNvPicPr preferRelativeResize="0"/>
          <p:nvPr/>
        </p:nvPicPr>
        <p:blipFill>
          <a:blip r:embed="rId4">
            <a:alphaModFix/>
          </a:blip>
          <a:stretch>
            <a:fillRect/>
          </a:stretch>
        </p:blipFill>
        <p:spPr>
          <a:xfrm>
            <a:off x="3270318" y="3307601"/>
            <a:ext cx="2473663" cy="3001124"/>
          </a:xfrm>
          <a:prstGeom prst="rect">
            <a:avLst/>
          </a:prstGeom>
          <a:noFill/>
          <a:ln>
            <a:noFill/>
          </a:ln>
        </p:spPr>
      </p:pic>
      <p:pic>
        <p:nvPicPr>
          <p:cNvPr id="288" name="Google Shape;288;p34"/>
          <p:cNvPicPr preferRelativeResize="0"/>
          <p:nvPr/>
        </p:nvPicPr>
        <p:blipFill>
          <a:blip r:embed="rId5">
            <a:alphaModFix/>
          </a:blip>
          <a:stretch>
            <a:fillRect/>
          </a:stretch>
        </p:blipFill>
        <p:spPr>
          <a:xfrm>
            <a:off x="5914680" y="3307601"/>
            <a:ext cx="2473663" cy="3001124"/>
          </a:xfrm>
          <a:prstGeom prst="rect">
            <a:avLst/>
          </a:prstGeom>
          <a:noFill/>
          <a:ln>
            <a:noFill/>
          </a:ln>
        </p:spPr>
      </p:pic>
      <p:pic>
        <p:nvPicPr>
          <p:cNvPr id="289" name="Google Shape;289;p34"/>
          <p:cNvPicPr preferRelativeResize="0"/>
          <p:nvPr/>
        </p:nvPicPr>
        <p:blipFill>
          <a:blip r:embed="rId6">
            <a:alphaModFix/>
          </a:blip>
          <a:stretch>
            <a:fillRect/>
          </a:stretch>
        </p:blipFill>
        <p:spPr>
          <a:xfrm>
            <a:off x="625955" y="634076"/>
            <a:ext cx="2473663" cy="3001124"/>
          </a:xfrm>
          <a:prstGeom prst="rect">
            <a:avLst/>
          </a:prstGeom>
          <a:noFill/>
          <a:ln>
            <a:noFill/>
          </a:ln>
        </p:spPr>
      </p:pic>
      <p:pic>
        <p:nvPicPr>
          <p:cNvPr id="290" name="Google Shape;290;p34"/>
          <p:cNvPicPr preferRelativeResize="0"/>
          <p:nvPr/>
        </p:nvPicPr>
        <p:blipFill>
          <a:blip r:embed="rId7">
            <a:alphaModFix/>
          </a:blip>
          <a:stretch>
            <a:fillRect/>
          </a:stretch>
        </p:blipFill>
        <p:spPr>
          <a:xfrm>
            <a:off x="4957575" y="549275"/>
            <a:ext cx="3646674" cy="2488650"/>
          </a:xfrm>
          <a:prstGeom prst="rect">
            <a:avLst/>
          </a:prstGeom>
          <a:noFill/>
          <a:ln>
            <a:noFill/>
          </a:ln>
        </p:spPr>
      </p:pic>
      <p:pic>
        <p:nvPicPr>
          <p:cNvPr id="291" name="Google Shape;291;p34"/>
          <p:cNvPicPr preferRelativeResize="0"/>
          <p:nvPr/>
        </p:nvPicPr>
        <p:blipFill rotWithShape="1">
          <a:blip r:embed="rId8">
            <a:alphaModFix/>
          </a:blip>
          <a:srcRect b="0" l="0" r="0" t="0"/>
          <a:stretch/>
        </p:blipFill>
        <p:spPr>
          <a:xfrm>
            <a:off x="3257075" y="675213"/>
            <a:ext cx="1543050" cy="22367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5"/>
          <p:cNvSpPr/>
          <p:nvPr>
            <p:ph type="title"/>
          </p:nvPr>
        </p:nvSpPr>
        <p:spPr>
          <a:xfrm>
            <a:off x="4685350" y="457625"/>
            <a:ext cx="3918900" cy="26766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A Final Message from Miss Spivey</a:t>
            </a:r>
            <a:endParaRPr>
              <a:latin typeface="Petit Formal Script"/>
              <a:ea typeface="Petit Formal Script"/>
              <a:cs typeface="Petit Formal Script"/>
              <a:sym typeface="Petit Formal Script"/>
            </a:endParaRPr>
          </a:p>
        </p:txBody>
      </p:sp>
      <p:pic>
        <p:nvPicPr>
          <p:cNvPr id="297" name="Google Shape;297;p35"/>
          <p:cNvPicPr preferRelativeResize="0"/>
          <p:nvPr/>
        </p:nvPicPr>
        <p:blipFill>
          <a:blip r:embed="rId3">
            <a:alphaModFix/>
          </a:blip>
          <a:stretch>
            <a:fillRect/>
          </a:stretch>
        </p:blipFill>
        <p:spPr>
          <a:xfrm>
            <a:off x="7048275" y="4175500"/>
            <a:ext cx="1442775" cy="1951109"/>
          </a:xfrm>
          <a:prstGeom prst="rect">
            <a:avLst/>
          </a:prstGeom>
          <a:noFill/>
          <a:ln>
            <a:noFill/>
          </a:ln>
        </p:spPr>
      </p:pic>
      <p:pic>
        <p:nvPicPr>
          <p:cNvPr id="298" name="Google Shape;298;p35" title="FullSizeRender.mov">
            <a:hlinkClick r:id="rId4"/>
          </p:cNvPr>
          <p:cNvPicPr preferRelativeResize="0"/>
          <p:nvPr/>
        </p:nvPicPr>
        <p:blipFill>
          <a:blip r:embed="rId5">
            <a:alphaModFix/>
          </a:blip>
          <a:stretch>
            <a:fillRect/>
          </a:stretch>
        </p:blipFill>
        <p:spPr>
          <a:xfrm>
            <a:off x="946650" y="549275"/>
            <a:ext cx="3239684" cy="5759448"/>
          </a:xfrm>
          <a:prstGeom prst="rect">
            <a:avLst/>
          </a:prstGeom>
          <a:noFill/>
          <a:ln>
            <a:noFill/>
          </a:ln>
        </p:spPr>
      </p:pic>
      <p:pic>
        <p:nvPicPr>
          <p:cNvPr id="299" name="Google Shape;299;p35"/>
          <p:cNvPicPr preferRelativeResize="0"/>
          <p:nvPr/>
        </p:nvPicPr>
        <p:blipFill rotWithShape="1">
          <a:blip r:embed="rId6">
            <a:alphaModFix/>
          </a:blip>
          <a:srcRect b="0" l="71155" r="0" t="0"/>
          <a:stretch/>
        </p:blipFill>
        <p:spPr>
          <a:xfrm>
            <a:off x="4685350" y="2605525"/>
            <a:ext cx="1311276" cy="35210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36"/>
          <p:cNvSpPr/>
          <p:nvPr>
            <p:ph type="title"/>
          </p:nvPr>
        </p:nvSpPr>
        <p:spPr>
          <a:xfrm>
            <a:off x="457200" y="479425"/>
            <a:ext cx="85377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lang="en-US" sz="3200">
                <a:latin typeface="Petit Formal Script"/>
                <a:ea typeface="Petit Formal Script"/>
                <a:cs typeface="Petit Formal Script"/>
                <a:sym typeface="Petit Formal Script"/>
              </a:rPr>
              <a:t>A Final Message from Mr Wingfield</a:t>
            </a:r>
            <a:endParaRPr sz="3200">
              <a:latin typeface="Petit Formal Script"/>
              <a:ea typeface="Petit Formal Script"/>
              <a:cs typeface="Petit Formal Script"/>
              <a:sym typeface="Petit Formal Script"/>
            </a:endParaRPr>
          </a:p>
        </p:txBody>
      </p:sp>
      <p:pic>
        <p:nvPicPr>
          <p:cNvPr id="305" name="Google Shape;305;p36"/>
          <p:cNvPicPr preferRelativeResize="0"/>
          <p:nvPr/>
        </p:nvPicPr>
        <p:blipFill>
          <a:blip r:embed="rId3">
            <a:alphaModFix/>
          </a:blip>
          <a:stretch>
            <a:fillRect/>
          </a:stretch>
        </p:blipFill>
        <p:spPr>
          <a:xfrm>
            <a:off x="7048275" y="4175500"/>
            <a:ext cx="1442775" cy="1951109"/>
          </a:xfrm>
          <a:prstGeom prst="rect">
            <a:avLst/>
          </a:prstGeom>
          <a:noFill/>
          <a:ln>
            <a:noFill/>
          </a:ln>
        </p:spPr>
      </p:pic>
      <p:pic>
        <p:nvPicPr>
          <p:cNvPr id="306" name="Google Shape;306;p36" title="VID_20200706_101404.mkv">
            <a:hlinkClick r:id="rId4"/>
          </p:cNvPr>
          <p:cNvPicPr preferRelativeResize="0"/>
          <p:nvPr/>
        </p:nvPicPr>
        <p:blipFill>
          <a:blip r:embed="rId5">
            <a:alphaModFix/>
          </a:blip>
          <a:stretch>
            <a:fillRect/>
          </a:stretch>
        </p:blipFill>
        <p:spPr>
          <a:xfrm>
            <a:off x="654275" y="1396650"/>
            <a:ext cx="6616899" cy="3722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id="311" name="Google Shape;311;p37"/>
          <p:cNvPicPr preferRelativeResize="0"/>
          <p:nvPr/>
        </p:nvPicPr>
        <p:blipFill>
          <a:blip r:embed="rId3">
            <a:alphaModFix/>
          </a:blip>
          <a:stretch>
            <a:fillRect/>
          </a:stretch>
        </p:blipFill>
        <p:spPr>
          <a:xfrm>
            <a:off x="3337331" y="95126"/>
            <a:ext cx="3606121" cy="3606100"/>
          </a:xfrm>
          <a:prstGeom prst="rect">
            <a:avLst/>
          </a:prstGeom>
          <a:noFill/>
          <a:ln>
            <a:noFill/>
          </a:ln>
        </p:spPr>
      </p:pic>
      <p:pic>
        <p:nvPicPr>
          <p:cNvPr id="312" name="Google Shape;312;p37"/>
          <p:cNvPicPr preferRelativeResize="0"/>
          <p:nvPr/>
        </p:nvPicPr>
        <p:blipFill>
          <a:blip r:embed="rId4">
            <a:alphaModFix/>
          </a:blip>
          <a:stretch>
            <a:fillRect/>
          </a:stretch>
        </p:blipFill>
        <p:spPr>
          <a:xfrm>
            <a:off x="152400" y="95125"/>
            <a:ext cx="2884875" cy="3606100"/>
          </a:xfrm>
          <a:prstGeom prst="rect">
            <a:avLst/>
          </a:prstGeom>
          <a:noFill/>
          <a:ln>
            <a:noFill/>
          </a:ln>
        </p:spPr>
      </p:pic>
      <p:pic>
        <p:nvPicPr>
          <p:cNvPr id="313" name="Google Shape;313;p37"/>
          <p:cNvPicPr preferRelativeResize="0"/>
          <p:nvPr/>
        </p:nvPicPr>
        <p:blipFill>
          <a:blip r:embed="rId5">
            <a:alphaModFix/>
          </a:blip>
          <a:stretch>
            <a:fillRect/>
          </a:stretch>
        </p:blipFill>
        <p:spPr>
          <a:xfrm>
            <a:off x="152400" y="3853625"/>
            <a:ext cx="4438873" cy="2851975"/>
          </a:xfrm>
          <a:prstGeom prst="rect">
            <a:avLst/>
          </a:prstGeom>
          <a:noFill/>
          <a:ln>
            <a:noFill/>
          </a:ln>
        </p:spPr>
      </p:pic>
      <p:pic>
        <p:nvPicPr>
          <p:cNvPr id="314" name="Google Shape;314;p37"/>
          <p:cNvPicPr preferRelativeResize="0"/>
          <p:nvPr/>
        </p:nvPicPr>
        <p:blipFill>
          <a:blip r:embed="rId6">
            <a:alphaModFix/>
          </a:blip>
          <a:stretch>
            <a:fillRect/>
          </a:stretch>
        </p:blipFill>
        <p:spPr>
          <a:xfrm>
            <a:off x="4740674" y="3853626"/>
            <a:ext cx="2851974" cy="2851974"/>
          </a:xfrm>
          <a:prstGeom prst="rect">
            <a:avLst/>
          </a:prstGeom>
          <a:noFill/>
          <a:ln>
            <a:noFill/>
          </a:ln>
        </p:spPr>
      </p:pic>
      <p:pic>
        <p:nvPicPr>
          <p:cNvPr id="315" name="Google Shape;315;p37"/>
          <p:cNvPicPr preferRelativeResize="0"/>
          <p:nvPr/>
        </p:nvPicPr>
        <p:blipFill>
          <a:blip r:embed="rId7">
            <a:alphaModFix/>
          </a:blip>
          <a:stretch>
            <a:fillRect/>
          </a:stretch>
        </p:blipFill>
        <p:spPr>
          <a:xfrm>
            <a:off x="7742047" y="4893371"/>
            <a:ext cx="1340075" cy="1812226"/>
          </a:xfrm>
          <a:prstGeom prst="rect">
            <a:avLst/>
          </a:prstGeom>
          <a:noFill/>
          <a:ln>
            <a:noFill/>
          </a:ln>
        </p:spPr>
      </p:pic>
      <p:pic>
        <p:nvPicPr>
          <p:cNvPr id="316" name="Google Shape;316;p37"/>
          <p:cNvPicPr preferRelativeResize="0"/>
          <p:nvPr/>
        </p:nvPicPr>
        <p:blipFill>
          <a:blip r:embed="rId8">
            <a:alphaModFix/>
          </a:blip>
          <a:stretch>
            <a:fillRect/>
          </a:stretch>
        </p:blipFill>
        <p:spPr>
          <a:xfrm>
            <a:off x="7095851" y="976100"/>
            <a:ext cx="1895751" cy="24529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Downloads/report_pics/AH-041116140703.jpg" id="59" name="Google Shape;59;p11"/>
          <p:cNvPicPr preferRelativeResize="0"/>
          <p:nvPr/>
        </p:nvPicPr>
        <p:blipFill rotWithShape="1">
          <a:blip r:embed="rId3">
            <a:alphaModFix/>
          </a:blip>
          <a:srcRect b="9092" l="10538" r="0" t="19708"/>
          <a:stretch/>
        </p:blipFill>
        <p:spPr>
          <a:xfrm>
            <a:off x="2703663" y="574625"/>
            <a:ext cx="1875525" cy="2562800"/>
          </a:xfrm>
          <a:prstGeom prst="rect">
            <a:avLst/>
          </a:prstGeom>
          <a:noFill/>
          <a:ln>
            <a:noFill/>
          </a:ln>
        </p:spPr>
      </p:pic>
      <p:pic>
        <p:nvPicPr>
          <p:cNvPr descr="../../Downloads/report_pics/AH-041116140937.jpg" id="60" name="Google Shape;60;p11"/>
          <p:cNvPicPr preferRelativeResize="0"/>
          <p:nvPr/>
        </p:nvPicPr>
        <p:blipFill rotWithShape="1">
          <a:blip r:embed="rId4">
            <a:alphaModFix/>
          </a:blip>
          <a:srcRect b="0" l="10538" r="0" t="15340"/>
          <a:stretch/>
        </p:blipFill>
        <p:spPr>
          <a:xfrm>
            <a:off x="4646725" y="640371"/>
            <a:ext cx="2096375" cy="2554654"/>
          </a:xfrm>
          <a:prstGeom prst="rect">
            <a:avLst/>
          </a:prstGeom>
          <a:noFill/>
          <a:ln>
            <a:noFill/>
          </a:ln>
        </p:spPr>
      </p:pic>
      <p:pic>
        <p:nvPicPr>
          <p:cNvPr descr="Text Box" id="61" name="Google Shape;61;p11"/>
          <p:cNvPicPr preferRelativeResize="0"/>
          <p:nvPr/>
        </p:nvPicPr>
        <p:blipFill rotWithShape="1">
          <a:blip r:embed="rId5">
            <a:alphaModFix/>
          </a:blip>
          <a:srcRect b="18759" l="6110" r="9600" t="15760"/>
          <a:stretch/>
        </p:blipFill>
        <p:spPr>
          <a:xfrm>
            <a:off x="539750" y="495300"/>
            <a:ext cx="2053238" cy="2665450"/>
          </a:xfrm>
          <a:prstGeom prst="rect">
            <a:avLst/>
          </a:prstGeom>
          <a:noFill/>
          <a:ln>
            <a:noFill/>
          </a:ln>
        </p:spPr>
      </p:pic>
      <p:pic>
        <p:nvPicPr>
          <p:cNvPr descr="Text Box" id="62" name="Google Shape;62;p11"/>
          <p:cNvPicPr preferRelativeResize="0"/>
          <p:nvPr/>
        </p:nvPicPr>
        <p:blipFill rotWithShape="1">
          <a:blip r:embed="rId6">
            <a:alphaModFix/>
          </a:blip>
          <a:srcRect b="8982" l="4220" r="4220" t="18930"/>
          <a:stretch/>
        </p:blipFill>
        <p:spPr>
          <a:xfrm>
            <a:off x="539750" y="3776926"/>
            <a:ext cx="2174975" cy="2861675"/>
          </a:xfrm>
          <a:prstGeom prst="rect">
            <a:avLst/>
          </a:prstGeom>
          <a:noFill/>
          <a:ln>
            <a:noFill/>
          </a:ln>
        </p:spPr>
      </p:pic>
      <p:pic>
        <p:nvPicPr>
          <p:cNvPr descr="Text Box" id="63" name="Google Shape;63;p11"/>
          <p:cNvPicPr preferRelativeResize="0"/>
          <p:nvPr/>
        </p:nvPicPr>
        <p:blipFill rotWithShape="1">
          <a:blip r:embed="rId7">
            <a:alphaModFix/>
          </a:blip>
          <a:srcRect b="7209" l="6143" r="10391" t="19594"/>
          <a:stretch/>
        </p:blipFill>
        <p:spPr>
          <a:xfrm>
            <a:off x="2665125" y="3776925"/>
            <a:ext cx="1952625" cy="2861675"/>
          </a:xfrm>
          <a:prstGeom prst="rect">
            <a:avLst/>
          </a:prstGeom>
          <a:noFill/>
          <a:ln>
            <a:noFill/>
          </a:ln>
        </p:spPr>
      </p:pic>
      <p:pic>
        <p:nvPicPr>
          <p:cNvPr descr="Text Box" id="64" name="Google Shape;64;p11"/>
          <p:cNvPicPr preferRelativeResize="0"/>
          <p:nvPr/>
        </p:nvPicPr>
        <p:blipFill rotWithShape="1">
          <a:blip r:embed="rId8">
            <a:alphaModFix/>
          </a:blip>
          <a:srcRect b="6991" l="3414" r="5527" t="18625"/>
          <a:stretch/>
        </p:blipFill>
        <p:spPr>
          <a:xfrm>
            <a:off x="6743100" y="640375"/>
            <a:ext cx="1952625" cy="2665448"/>
          </a:xfrm>
          <a:prstGeom prst="rect">
            <a:avLst/>
          </a:prstGeom>
          <a:noFill/>
          <a:ln>
            <a:noFill/>
          </a:ln>
        </p:spPr>
      </p:pic>
      <p:pic>
        <p:nvPicPr>
          <p:cNvPr descr="Text Box" id="65" name="Google Shape;65;p11"/>
          <p:cNvPicPr preferRelativeResize="0"/>
          <p:nvPr/>
        </p:nvPicPr>
        <p:blipFill rotWithShape="1">
          <a:blip r:embed="rId9">
            <a:alphaModFix/>
          </a:blip>
          <a:srcRect b="9239" l="3617" r="6607" t="17430"/>
          <a:stretch/>
        </p:blipFill>
        <p:spPr>
          <a:xfrm>
            <a:off x="4704638" y="3776925"/>
            <a:ext cx="2096375" cy="2861675"/>
          </a:xfrm>
          <a:prstGeom prst="rect">
            <a:avLst/>
          </a:prstGeom>
          <a:noFill/>
          <a:ln>
            <a:noFill/>
          </a:ln>
        </p:spPr>
      </p:pic>
      <p:pic>
        <p:nvPicPr>
          <p:cNvPr descr="Text Box" id="66" name="Google Shape;66;p11"/>
          <p:cNvPicPr preferRelativeResize="0"/>
          <p:nvPr/>
        </p:nvPicPr>
        <p:blipFill rotWithShape="1">
          <a:blip r:embed="rId10">
            <a:alphaModFix/>
          </a:blip>
          <a:srcRect b="10921" l="4533" r="9761" t="17604"/>
          <a:stretch/>
        </p:blipFill>
        <p:spPr>
          <a:xfrm>
            <a:off x="6887900" y="3829075"/>
            <a:ext cx="1952625" cy="2721450"/>
          </a:xfrm>
          <a:prstGeom prst="rect">
            <a:avLst/>
          </a:prstGeom>
          <a:noFill/>
          <a:ln>
            <a:noFill/>
          </a:ln>
        </p:spPr>
      </p:pic>
      <p:sp>
        <p:nvSpPr>
          <p:cNvPr id="67" name="Google Shape;67;p11"/>
          <p:cNvSpPr txBox="1"/>
          <p:nvPr/>
        </p:nvSpPr>
        <p:spPr>
          <a:xfrm>
            <a:off x="642475" y="3195025"/>
            <a:ext cx="8317200" cy="8709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000">
                <a:solidFill>
                  <a:schemeClr val="dk1"/>
                </a:solidFill>
                <a:latin typeface="Petit Formal Script"/>
                <a:ea typeface="Petit Formal Script"/>
                <a:cs typeface="Petit Formal Script"/>
                <a:sym typeface="Petit Formal Script"/>
              </a:rPr>
              <a:t>Class of 2020..</a:t>
            </a:r>
            <a:endParaRPr b="1" sz="4000">
              <a:solidFill>
                <a:schemeClr val="dk1"/>
              </a:solidFill>
              <a:latin typeface="Petit Formal Script"/>
              <a:ea typeface="Petit Formal Script"/>
              <a:cs typeface="Petit Formal Script"/>
              <a:sym typeface="Petit Formal Scrip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38"/>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lang="en-US" sz="3600">
                <a:latin typeface="Petit Formal Script"/>
                <a:ea typeface="Petit Formal Script"/>
                <a:cs typeface="Petit Formal Script"/>
                <a:sym typeface="Petit Formal Script"/>
              </a:rPr>
              <a:t>What A Journey It’s Been...</a:t>
            </a:r>
            <a:endParaRPr>
              <a:latin typeface="Petit Formal Script"/>
              <a:ea typeface="Petit Formal Script"/>
              <a:cs typeface="Petit Formal Script"/>
              <a:sym typeface="Petit Formal Script"/>
            </a:endParaRPr>
          </a:p>
        </p:txBody>
      </p:sp>
      <p:pic>
        <p:nvPicPr>
          <p:cNvPr id="322" name="Google Shape;322;p38" title="GQEL0573.MOV">
            <a:hlinkClick r:id="rId3"/>
          </p:cNvPr>
          <p:cNvPicPr preferRelativeResize="0"/>
          <p:nvPr/>
        </p:nvPicPr>
        <p:blipFill>
          <a:blip r:embed="rId4">
            <a:alphaModFix/>
          </a:blip>
          <a:stretch>
            <a:fillRect/>
          </a:stretch>
        </p:blipFill>
        <p:spPr>
          <a:xfrm>
            <a:off x="661200" y="1557323"/>
            <a:ext cx="7812075" cy="4394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39"/>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b="1" i="0" lang="en-US" sz="3600" u="none">
                <a:solidFill>
                  <a:srgbClr val="1C1C1C"/>
                </a:solidFill>
                <a:latin typeface="Arial"/>
                <a:ea typeface="Arial"/>
                <a:cs typeface="Arial"/>
                <a:sym typeface="Arial"/>
              </a:rPr>
              <a:t>Editable Title</a:t>
            </a:r>
            <a:endParaRPr/>
          </a:p>
        </p:txBody>
      </p:sp>
      <p:sp>
        <p:nvSpPr>
          <p:cNvPr id="328" name="Google Shape;328;p39"/>
          <p:cNvSpPr txBox="1"/>
          <p:nvPr/>
        </p:nvSpPr>
        <p:spPr>
          <a:xfrm>
            <a:off x="1795462" y="1463675"/>
            <a:ext cx="5553075" cy="3962400"/>
          </a:xfrm>
          <a:prstGeom prst="rect">
            <a:avLst/>
          </a:prstGeom>
          <a:solidFill>
            <a:srgbClr val="AFDEF8"/>
          </a:solidFill>
          <a:ln cap="flat" cmpd="sng" w="57150">
            <a:solidFill>
              <a:schemeClr val="lt1"/>
            </a:solidFill>
            <a:prstDash val="solid"/>
            <a:miter lim="800000"/>
            <a:headEnd len="sm" w="sm" type="none"/>
            <a:tailEnd len="sm" w="sm" type="none"/>
          </a:ln>
          <a:effectLst>
            <a:outerShdw blurRad="63500" dir="54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29" name="Google Shape;329;p39"/>
          <p:cNvSpPr txBox="1"/>
          <p:nvPr/>
        </p:nvSpPr>
        <p:spPr>
          <a:xfrm>
            <a:off x="2660650" y="3298825"/>
            <a:ext cx="3824287" cy="27781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Insert your own photos here.</a:t>
            </a:r>
            <a:endParaRPr/>
          </a:p>
        </p:txBody>
      </p:sp>
      <p:sp>
        <p:nvSpPr>
          <p:cNvPr id="330" name="Google Shape;330;p39"/>
          <p:cNvSpPr txBox="1"/>
          <p:nvPr/>
        </p:nvSpPr>
        <p:spPr>
          <a:xfrm>
            <a:off x="755650" y="5816600"/>
            <a:ext cx="7632700" cy="27622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Insert your own text here.</a:t>
            </a:r>
            <a:endParaRPr/>
          </a:p>
        </p:txBody>
      </p:sp>
      <p:pic>
        <p:nvPicPr>
          <p:cNvPr id="331" name="Google Shape;331;p39"/>
          <p:cNvPicPr preferRelativeResize="0"/>
          <p:nvPr/>
        </p:nvPicPr>
        <p:blipFill rotWithShape="1">
          <a:blip r:embed="rId3">
            <a:alphaModFix/>
          </a:blip>
          <a:srcRect b="0" l="0" r="0" t="0"/>
          <a:stretch/>
        </p:blipFill>
        <p:spPr>
          <a:xfrm>
            <a:off x="752475" y="423862"/>
            <a:ext cx="650875" cy="3671887"/>
          </a:xfrm>
          <a:prstGeom prst="rect">
            <a:avLst/>
          </a:prstGeom>
          <a:noFill/>
          <a:ln>
            <a:noFill/>
          </a:ln>
        </p:spPr>
      </p:pic>
      <p:pic>
        <p:nvPicPr>
          <p:cNvPr id="332" name="Google Shape;332;p39"/>
          <p:cNvPicPr preferRelativeResize="0"/>
          <p:nvPr/>
        </p:nvPicPr>
        <p:blipFill rotWithShape="1">
          <a:blip r:embed="rId3">
            <a:alphaModFix/>
          </a:blip>
          <a:srcRect b="0" l="0" r="0" t="0"/>
          <a:stretch/>
        </p:blipFill>
        <p:spPr>
          <a:xfrm>
            <a:off x="7762875" y="407987"/>
            <a:ext cx="650875" cy="3670300"/>
          </a:xfrm>
          <a:prstGeom prst="rect">
            <a:avLst/>
          </a:prstGeom>
          <a:noFill/>
          <a:ln>
            <a:noFill/>
          </a:ln>
        </p:spPr>
      </p:pic>
      <p:pic>
        <p:nvPicPr>
          <p:cNvPr id="333" name="Google Shape;333;p39"/>
          <p:cNvPicPr preferRelativeResize="0"/>
          <p:nvPr/>
        </p:nvPicPr>
        <p:blipFill>
          <a:blip r:embed="rId4">
            <a:alphaModFix/>
          </a:blip>
          <a:stretch>
            <a:fillRect/>
          </a:stretch>
        </p:blipFill>
        <p:spPr>
          <a:xfrm>
            <a:off x="-1" y="0"/>
            <a:ext cx="9144000" cy="6697274"/>
          </a:xfrm>
          <a:prstGeom prst="rect">
            <a:avLst/>
          </a:prstGeom>
          <a:noFill/>
          <a:ln>
            <a:noFill/>
          </a:ln>
        </p:spPr>
      </p:pic>
      <p:pic>
        <p:nvPicPr>
          <p:cNvPr id="334" name="Google Shape;334;p39" title="Hannah Montana Forever - Wherever I Go.mp3">
            <a:hlinkClick r:id="rId5"/>
          </p:cNvPr>
          <p:cNvPicPr preferRelativeResize="0"/>
          <p:nvPr/>
        </p:nvPicPr>
        <p:blipFill>
          <a:blip r:embed="rId6">
            <a:alphaModFix/>
          </a:blip>
          <a:stretch>
            <a:fillRect/>
          </a:stretch>
        </p:blipFill>
        <p:spPr>
          <a:xfrm>
            <a:off x="4343400" y="3200400"/>
            <a:ext cx="457200" cy="45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pic>
        <p:nvPicPr>
          <p:cNvPr descr="Text Box" id="72" name="Google Shape;72;p12"/>
          <p:cNvPicPr preferRelativeResize="0"/>
          <p:nvPr/>
        </p:nvPicPr>
        <p:blipFill rotWithShape="1">
          <a:blip r:embed="rId3">
            <a:alphaModFix/>
          </a:blip>
          <a:srcRect b="17068" l="8156" r="12960" t="16153"/>
          <a:stretch/>
        </p:blipFill>
        <p:spPr>
          <a:xfrm>
            <a:off x="539750" y="479825"/>
            <a:ext cx="1936350" cy="2739825"/>
          </a:xfrm>
          <a:prstGeom prst="rect">
            <a:avLst/>
          </a:prstGeom>
          <a:noFill/>
          <a:ln>
            <a:noFill/>
          </a:ln>
        </p:spPr>
      </p:pic>
      <p:pic>
        <p:nvPicPr>
          <p:cNvPr descr="Text Box" id="73" name="Google Shape;73;p12"/>
          <p:cNvPicPr preferRelativeResize="0"/>
          <p:nvPr/>
        </p:nvPicPr>
        <p:blipFill rotWithShape="1">
          <a:blip r:embed="rId4">
            <a:alphaModFix/>
          </a:blip>
          <a:srcRect b="13848" l="9294" r="11125" t="16246"/>
          <a:stretch/>
        </p:blipFill>
        <p:spPr>
          <a:xfrm>
            <a:off x="2656750" y="479825"/>
            <a:ext cx="1866350" cy="2739825"/>
          </a:xfrm>
          <a:prstGeom prst="rect">
            <a:avLst/>
          </a:prstGeom>
          <a:noFill/>
          <a:ln>
            <a:noFill/>
          </a:ln>
        </p:spPr>
      </p:pic>
      <p:pic>
        <p:nvPicPr>
          <p:cNvPr descr="Text Box" id="74" name="Google Shape;74;p12"/>
          <p:cNvPicPr preferRelativeResize="0"/>
          <p:nvPr/>
        </p:nvPicPr>
        <p:blipFill rotWithShape="1">
          <a:blip r:embed="rId5">
            <a:alphaModFix/>
          </a:blip>
          <a:srcRect b="14725" l="6091" r="6891" t="15388"/>
          <a:stretch/>
        </p:blipFill>
        <p:spPr>
          <a:xfrm>
            <a:off x="4523100" y="479825"/>
            <a:ext cx="2041200" cy="2739825"/>
          </a:xfrm>
          <a:prstGeom prst="rect">
            <a:avLst/>
          </a:prstGeom>
          <a:noFill/>
          <a:ln>
            <a:noFill/>
          </a:ln>
        </p:spPr>
      </p:pic>
      <p:pic>
        <p:nvPicPr>
          <p:cNvPr descr="Text Box" id="75" name="Google Shape;75;p12"/>
          <p:cNvPicPr preferRelativeResize="0"/>
          <p:nvPr/>
        </p:nvPicPr>
        <p:blipFill rotWithShape="1">
          <a:blip r:embed="rId6">
            <a:alphaModFix/>
          </a:blip>
          <a:srcRect b="4444" l="7420" r="3918" t="15912"/>
          <a:stretch/>
        </p:blipFill>
        <p:spPr>
          <a:xfrm>
            <a:off x="6692275" y="448914"/>
            <a:ext cx="1866350" cy="2801650"/>
          </a:xfrm>
          <a:prstGeom prst="rect">
            <a:avLst/>
          </a:prstGeom>
          <a:noFill/>
          <a:ln>
            <a:noFill/>
          </a:ln>
        </p:spPr>
      </p:pic>
      <p:pic>
        <p:nvPicPr>
          <p:cNvPr descr="Text Box" id="76" name="Google Shape;76;p12"/>
          <p:cNvPicPr preferRelativeResize="0"/>
          <p:nvPr/>
        </p:nvPicPr>
        <p:blipFill rotWithShape="1">
          <a:blip r:embed="rId7">
            <a:alphaModFix/>
          </a:blip>
          <a:srcRect b="2599" l="0" r="7330" t="12719"/>
          <a:stretch/>
        </p:blipFill>
        <p:spPr>
          <a:xfrm>
            <a:off x="515175" y="3440513"/>
            <a:ext cx="1936375" cy="2957025"/>
          </a:xfrm>
          <a:prstGeom prst="rect">
            <a:avLst/>
          </a:prstGeom>
          <a:noFill/>
          <a:ln>
            <a:noFill/>
          </a:ln>
        </p:spPr>
      </p:pic>
      <p:pic>
        <p:nvPicPr>
          <p:cNvPr descr="Text Box" id="77" name="Google Shape;77;p12"/>
          <p:cNvPicPr preferRelativeResize="0"/>
          <p:nvPr/>
        </p:nvPicPr>
        <p:blipFill rotWithShape="1">
          <a:blip r:embed="rId8">
            <a:alphaModFix/>
          </a:blip>
          <a:srcRect b="8569" l="7702" r="6038" t="6749"/>
          <a:stretch/>
        </p:blipFill>
        <p:spPr>
          <a:xfrm>
            <a:off x="2451525" y="3616688"/>
            <a:ext cx="2276776" cy="2801650"/>
          </a:xfrm>
          <a:prstGeom prst="rect">
            <a:avLst/>
          </a:prstGeom>
          <a:noFill/>
          <a:ln>
            <a:noFill/>
          </a:ln>
        </p:spPr>
      </p:pic>
      <p:pic>
        <p:nvPicPr>
          <p:cNvPr descr="Text Box" id="78" name="Google Shape;78;p12"/>
          <p:cNvPicPr preferRelativeResize="0"/>
          <p:nvPr/>
        </p:nvPicPr>
        <p:blipFill rotWithShape="1">
          <a:blip r:embed="rId9">
            <a:alphaModFix/>
          </a:blip>
          <a:srcRect b="4784" l="7136" r="5733" t="17545"/>
          <a:stretch/>
        </p:blipFill>
        <p:spPr>
          <a:xfrm>
            <a:off x="6657263" y="3429012"/>
            <a:ext cx="1936375" cy="2885075"/>
          </a:xfrm>
          <a:prstGeom prst="rect">
            <a:avLst/>
          </a:prstGeom>
          <a:noFill/>
          <a:ln>
            <a:noFill/>
          </a:ln>
        </p:spPr>
      </p:pic>
      <p:pic>
        <p:nvPicPr>
          <p:cNvPr descr="Text Box" id="79" name="Google Shape;79;p12"/>
          <p:cNvPicPr preferRelativeResize="0"/>
          <p:nvPr/>
        </p:nvPicPr>
        <p:blipFill rotWithShape="1">
          <a:blip r:embed="rId10">
            <a:alphaModFix/>
          </a:blip>
          <a:srcRect b="8573" l="8866" r="7170" t="20338"/>
          <a:stretch/>
        </p:blipFill>
        <p:spPr>
          <a:xfrm>
            <a:off x="4728300" y="3678527"/>
            <a:ext cx="1936350" cy="2739825"/>
          </a:xfrm>
          <a:prstGeom prst="rect">
            <a:avLst/>
          </a:prstGeom>
          <a:noFill/>
          <a:ln>
            <a:noFill/>
          </a:ln>
        </p:spPr>
      </p:pic>
      <p:pic>
        <p:nvPicPr>
          <p:cNvPr id="80" name="Google Shape;80;p12"/>
          <p:cNvPicPr preferRelativeResize="0"/>
          <p:nvPr/>
        </p:nvPicPr>
        <p:blipFill>
          <a:blip r:embed="rId11">
            <a:alphaModFix/>
          </a:blip>
          <a:stretch>
            <a:fillRect/>
          </a:stretch>
        </p:blipFill>
        <p:spPr>
          <a:xfrm>
            <a:off x="4076519" y="3250581"/>
            <a:ext cx="955775" cy="1292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pic>
        <p:nvPicPr>
          <p:cNvPr descr="../../Downloads/report_pics/AH-041116140716.jpg" id="85" name="Google Shape;85;p13"/>
          <p:cNvPicPr preferRelativeResize="0"/>
          <p:nvPr/>
        </p:nvPicPr>
        <p:blipFill>
          <a:blip r:embed="rId3">
            <a:alphaModFix/>
          </a:blip>
          <a:stretch>
            <a:fillRect/>
          </a:stretch>
        </p:blipFill>
        <p:spPr>
          <a:xfrm>
            <a:off x="539750" y="3794125"/>
            <a:ext cx="1952625" cy="2514600"/>
          </a:xfrm>
          <a:prstGeom prst="rect">
            <a:avLst/>
          </a:prstGeom>
          <a:noFill/>
          <a:ln>
            <a:noFill/>
          </a:ln>
        </p:spPr>
      </p:pic>
      <p:pic>
        <p:nvPicPr>
          <p:cNvPr descr="../../Downloads/report_pics/AH-041116140440.jpg" id="86" name="Google Shape;86;p13"/>
          <p:cNvPicPr preferRelativeResize="0"/>
          <p:nvPr/>
        </p:nvPicPr>
        <p:blipFill>
          <a:blip r:embed="rId4">
            <a:alphaModFix/>
          </a:blip>
          <a:stretch>
            <a:fillRect/>
          </a:stretch>
        </p:blipFill>
        <p:spPr>
          <a:xfrm>
            <a:off x="4671525" y="441325"/>
            <a:ext cx="1952625" cy="2514600"/>
          </a:xfrm>
          <a:prstGeom prst="rect">
            <a:avLst/>
          </a:prstGeom>
          <a:noFill/>
          <a:ln>
            <a:noFill/>
          </a:ln>
        </p:spPr>
      </p:pic>
      <p:pic>
        <p:nvPicPr>
          <p:cNvPr descr="../../Downloads/report_pics/AH-041116140839.jpg" id="87" name="Google Shape;87;p13"/>
          <p:cNvPicPr preferRelativeResize="0"/>
          <p:nvPr/>
        </p:nvPicPr>
        <p:blipFill>
          <a:blip r:embed="rId5">
            <a:alphaModFix/>
          </a:blip>
          <a:stretch>
            <a:fillRect/>
          </a:stretch>
        </p:blipFill>
        <p:spPr>
          <a:xfrm>
            <a:off x="6708800" y="441325"/>
            <a:ext cx="1952625" cy="2514600"/>
          </a:xfrm>
          <a:prstGeom prst="rect">
            <a:avLst/>
          </a:prstGeom>
          <a:noFill/>
          <a:ln>
            <a:noFill/>
          </a:ln>
        </p:spPr>
      </p:pic>
      <p:pic>
        <p:nvPicPr>
          <p:cNvPr descr="../../Downloads/report_pics/AH-041116140255.jpg" id="88" name="Google Shape;88;p13"/>
          <p:cNvPicPr preferRelativeResize="0"/>
          <p:nvPr/>
        </p:nvPicPr>
        <p:blipFill>
          <a:blip r:embed="rId6">
            <a:alphaModFix/>
          </a:blip>
          <a:stretch>
            <a:fillRect/>
          </a:stretch>
        </p:blipFill>
        <p:spPr>
          <a:xfrm>
            <a:off x="2539075" y="3794125"/>
            <a:ext cx="1952625" cy="2514598"/>
          </a:xfrm>
          <a:prstGeom prst="rect">
            <a:avLst/>
          </a:prstGeom>
          <a:noFill/>
          <a:ln>
            <a:noFill/>
          </a:ln>
        </p:spPr>
      </p:pic>
      <p:pic>
        <p:nvPicPr>
          <p:cNvPr descr="Text Box" id="89" name="Google Shape;89;p13"/>
          <p:cNvPicPr preferRelativeResize="0"/>
          <p:nvPr/>
        </p:nvPicPr>
        <p:blipFill rotWithShape="1">
          <a:blip r:embed="rId7">
            <a:alphaModFix/>
          </a:blip>
          <a:srcRect b="9432" l="8194" r="6973" t="14132"/>
          <a:stretch/>
        </p:blipFill>
        <p:spPr>
          <a:xfrm>
            <a:off x="574663" y="549275"/>
            <a:ext cx="1882800" cy="2921800"/>
          </a:xfrm>
          <a:prstGeom prst="rect">
            <a:avLst/>
          </a:prstGeom>
          <a:noFill/>
          <a:ln>
            <a:noFill/>
          </a:ln>
        </p:spPr>
      </p:pic>
      <p:pic>
        <p:nvPicPr>
          <p:cNvPr descr="../../Downloads/report_pics/AH-041116140758.jpg" id="90" name="Google Shape;90;p13"/>
          <p:cNvPicPr preferRelativeResize="0"/>
          <p:nvPr/>
        </p:nvPicPr>
        <p:blipFill>
          <a:blip r:embed="rId8">
            <a:alphaModFix/>
          </a:blip>
          <a:stretch>
            <a:fillRect/>
          </a:stretch>
        </p:blipFill>
        <p:spPr>
          <a:xfrm>
            <a:off x="4491675" y="3839095"/>
            <a:ext cx="1882800" cy="2424669"/>
          </a:xfrm>
          <a:prstGeom prst="rect">
            <a:avLst/>
          </a:prstGeom>
          <a:noFill/>
          <a:ln>
            <a:noFill/>
          </a:ln>
        </p:spPr>
      </p:pic>
      <p:sp>
        <p:nvSpPr>
          <p:cNvPr id="91" name="Google Shape;91;p13"/>
          <p:cNvSpPr txBox="1"/>
          <p:nvPr/>
        </p:nvSpPr>
        <p:spPr>
          <a:xfrm>
            <a:off x="413400" y="3302000"/>
            <a:ext cx="8317200" cy="8709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000">
                <a:solidFill>
                  <a:schemeClr val="dk1"/>
                </a:solidFill>
                <a:latin typeface="Petit Formal Script"/>
                <a:ea typeface="Petit Formal Script"/>
                <a:cs typeface="Petit Formal Script"/>
                <a:sym typeface="Petit Formal Script"/>
              </a:rPr>
              <a:t>Class of 2020..</a:t>
            </a:r>
            <a:endParaRPr b="1" sz="4000">
              <a:solidFill>
                <a:schemeClr val="dk1"/>
              </a:solidFill>
              <a:latin typeface="Petit Formal Script"/>
              <a:ea typeface="Petit Formal Script"/>
              <a:cs typeface="Petit Formal Script"/>
              <a:sym typeface="Petit Formal Script"/>
            </a:endParaRPr>
          </a:p>
        </p:txBody>
      </p:sp>
      <p:pic>
        <p:nvPicPr>
          <p:cNvPr descr="Text Box" id="92" name="Google Shape;92;p13"/>
          <p:cNvPicPr preferRelativeResize="0"/>
          <p:nvPr/>
        </p:nvPicPr>
        <p:blipFill rotWithShape="1">
          <a:blip r:embed="rId9">
            <a:alphaModFix/>
          </a:blip>
          <a:srcRect b="3028" l="7235" r="3110" t="10682"/>
          <a:stretch/>
        </p:blipFill>
        <p:spPr>
          <a:xfrm>
            <a:off x="2588175" y="441325"/>
            <a:ext cx="1952625" cy="2605000"/>
          </a:xfrm>
          <a:prstGeom prst="rect">
            <a:avLst/>
          </a:prstGeom>
          <a:noFill/>
          <a:ln>
            <a:noFill/>
          </a:ln>
        </p:spPr>
      </p:pic>
      <p:pic>
        <p:nvPicPr>
          <p:cNvPr descr="Text Box" id="93" name="Google Shape;93;p13"/>
          <p:cNvPicPr preferRelativeResize="0"/>
          <p:nvPr/>
        </p:nvPicPr>
        <p:blipFill rotWithShape="1">
          <a:blip r:embed="rId10">
            <a:alphaModFix/>
          </a:blip>
          <a:srcRect b="98600" l="-79284" r="93931" t="-111492"/>
          <a:stretch/>
        </p:blipFill>
        <p:spPr>
          <a:xfrm>
            <a:off x="4640175" y="342300"/>
            <a:ext cx="1887175" cy="3298504"/>
          </a:xfrm>
          <a:prstGeom prst="rect">
            <a:avLst/>
          </a:prstGeom>
          <a:noFill/>
          <a:ln>
            <a:noFill/>
          </a:ln>
        </p:spPr>
      </p:pic>
      <p:pic>
        <p:nvPicPr>
          <p:cNvPr descr="Text Box" id="94" name="Google Shape;94;p13"/>
          <p:cNvPicPr preferRelativeResize="0"/>
          <p:nvPr/>
        </p:nvPicPr>
        <p:blipFill rotWithShape="1">
          <a:blip r:embed="rId10">
            <a:alphaModFix/>
          </a:blip>
          <a:srcRect b="6043" l="7237" r="7408" t="4686"/>
          <a:stretch/>
        </p:blipFill>
        <p:spPr>
          <a:xfrm>
            <a:off x="6708800" y="3839101"/>
            <a:ext cx="1887175" cy="2424675"/>
          </a:xfrm>
          <a:prstGeom prst="rect">
            <a:avLst/>
          </a:prstGeom>
          <a:noFill/>
          <a:ln>
            <a:noFill/>
          </a:ln>
        </p:spPr>
      </p:pic>
      <p:pic>
        <p:nvPicPr>
          <p:cNvPr id="95" name="Google Shape;95;p13"/>
          <p:cNvPicPr preferRelativeResize="0"/>
          <p:nvPr/>
        </p:nvPicPr>
        <p:blipFill>
          <a:blip r:embed="rId11">
            <a:alphaModFix/>
          </a:blip>
          <a:stretch>
            <a:fillRect/>
          </a:stretch>
        </p:blipFill>
        <p:spPr>
          <a:xfrm>
            <a:off x="6684999" y="3169401"/>
            <a:ext cx="742052" cy="100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4"/>
          <p:cNvSpPr txBox="1"/>
          <p:nvPr>
            <p:ph type="title"/>
          </p:nvPr>
        </p:nvSpPr>
        <p:spPr>
          <a:xfrm>
            <a:off x="539750" y="549275"/>
            <a:ext cx="3827400" cy="3475500"/>
          </a:xfrm>
          <a:prstGeom prst="rect">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US">
                <a:latin typeface="Petit Formal Script"/>
                <a:ea typeface="Petit Formal Script"/>
                <a:cs typeface="Petit Formal Script"/>
                <a:sym typeface="Petit Formal Script"/>
              </a:rPr>
              <a:t>Then Vicky joined us and the Year group became complete...</a:t>
            </a:r>
            <a:endParaRPr>
              <a:latin typeface="Petit Formal Script"/>
              <a:ea typeface="Petit Formal Script"/>
              <a:cs typeface="Petit Formal Script"/>
              <a:sym typeface="Petit Formal Script"/>
            </a:endParaRPr>
          </a:p>
        </p:txBody>
      </p:sp>
      <p:pic>
        <p:nvPicPr>
          <p:cNvPr id="102" name="Google Shape;102;p14"/>
          <p:cNvPicPr preferRelativeResize="0"/>
          <p:nvPr/>
        </p:nvPicPr>
        <p:blipFill>
          <a:blip r:embed="rId3">
            <a:alphaModFix/>
          </a:blip>
          <a:stretch>
            <a:fillRect/>
          </a:stretch>
        </p:blipFill>
        <p:spPr>
          <a:xfrm>
            <a:off x="4132200" y="656450"/>
            <a:ext cx="4472051" cy="5369818"/>
          </a:xfrm>
          <a:prstGeom prst="rect">
            <a:avLst/>
          </a:prstGeom>
          <a:noFill/>
          <a:ln>
            <a:noFill/>
          </a:ln>
        </p:spPr>
      </p:pic>
      <p:pic>
        <p:nvPicPr>
          <p:cNvPr id="103" name="Google Shape;103;p14"/>
          <p:cNvPicPr preferRelativeResize="0"/>
          <p:nvPr/>
        </p:nvPicPr>
        <p:blipFill>
          <a:blip r:embed="rId4">
            <a:alphaModFix/>
          </a:blip>
          <a:stretch>
            <a:fillRect/>
          </a:stretch>
        </p:blipFill>
        <p:spPr>
          <a:xfrm>
            <a:off x="457875" y="4161900"/>
            <a:ext cx="3371234" cy="25284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5"/>
          <p:cNvSpPr/>
          <p:nvPr>
            <p:ph type="title"/>
          </p:nvPr>
        </p:nvSpPr>
        <p:spPr>
          <a:xfrm>
            <a:off x="229100" y="448875"/>
            <a:ext cx="8979900" cy="9939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Arial"/>
              <a:buNone/>
            </a:pPr>
            <a:r>
              <a:rPr i="0" lang="en-US" sz="3500" u="sng">
                <a:solidFill>
                  <a:srgbClr val="1C1C1C"/>
                </a:solidFill>
                <a:latin typeface="Petit Formal Script"/>
                <a:ea typeface="Petit Formal Script"/>
                <a:cs typeface="Petit Formal Script"/>
                <a:sym typeface="Petit Formal Script"/>
              </a:rPr>
              <a:t>Welcome to Our Leavers’</a:t>
            </a:r>
            <a:r>
              <a:rPr lang="en-US" sz="3500" u="sng">
                <a:latin typeface="Petit Formal Script"/>
                <a:ea typeface="Petit Formal Script"/>
                <a:cs typeface="Petit Formal Script"/>
                <a:sym typeface="Petit Formal Script"/>
              </a:rPr>
              <a:t> </a:t>
            </a:r>
            <a:r>
              <a:rPr i="0" lang="en-US" sz="3500" u="sng">
                <a:solidFill>
                  <a:srgbClr val="1C1C1C"/>
                </a:solidFill>
                <a:latin typeface="Petit Formal Script"/>
                <a:ea typeface="Petit Formal Script"/>
                <a:cs typeface="Petit Formal Script"/>
                <a:sym typeface="Petit Formal Script"/>
              </a:rPr>
              <a:t>Assembly</a:t>
            </a:r>
            <a:endParaRPr sz="3900" u="sng">
              <a:latin typeface="Petit Formal Script"/>
              <a:ea typeface="Petit Formal Script"/>
              <a:cs typeface="Petit Formal Script"/>
              <a:sym typeface="Petit Formal Script"/>
            </a:endParaRPr>
          </a:p>
        </p:txBody>
      </p:sp>
      <p:pic>
        <p:nvPicPr>
          <p:cNvPr id="109" name="Google Shape;109;p15"/>
          <p:cNvPicPr preferRelativeResize="0"/>
          <p:nvPr/>
        </p:nvPicPr>
        <p:blipFill>
          <a:blip r:embed="rId3">
            <a:alphaModFix/>
          </a:blip>
          <a:stretch>
            <a:fillRect/>
          </a:stretch>
        </p:blipFill>
        <p:spPr>
          <a:xfrm>
            <a:off x="7648469" y="1370507"/>
            <a:ext cx="955775" cy="1292525"/>
          </a:xfrm>
          <a:prstGeom prst="rect">
            <a:avLst/>
          </a:prstGeom>
          <a:noFill/>
          <a:ln>
            <a:noFill/>
          </a:ln>
        </p:spPr>
      </p:pic>
      <p:sp>
        <p:nvSpPr>
          <p:cNvPr id="110" name="Google Shape;110;p15"/>
          <p:cNvSpPr txBox="1"/>
          <p:nvPr/>
        </p:nvSpPr>
        <p:spPr>
          <a:xfrm>
            <a:off x="2260850" y="2656075"/>
            <a:ext cx="3278700" cy="24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CG TO INTRODUCE</a:t>
            </a:r>
            <a:endParaRPr/>
          </a:p>
        </p:txBody>
      </p:sp>
      <p:pic>
        <p:nvPicPr>
          <p:cNvPr id="111" name="Google Shape;111;p15" title="trim.03C246C7-6807-4275-BB52-5638A4EBB28F.MOV">
            <a:hlinkClick r:id="rId4"/>
          </p:cNvPr>
          <p:cNvPicPr preferRelativeResize="0"/>
          <p:nvPr/>
        </p:nvPicPr>
        <p:blipFill>
          <a:blip r:embed="rId5">
            <a:alphaModFix/>
          </a:blip>
          <a:stretch>
            <a:fillRect/>
          </a:stretch>
        </p:blipFill>
        <p:spPr>
          <a:xfrm>
            <a:off x="663325" y="1549526"/>
            <a:ext cx="6447236" cy="4835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6"/>
          <p:cNvSpPr/>
          <p:nvPr>
            <p:ph type="title"/>
          </p:nvPr>
        </p:nvSpPr>
        <p:spPr>
          <a:xfrm>
            <a:off x="457198" y="478895"/>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US">
                <a:latin typeface="Petit Formal Script"/>
                <a:ea typeface="Petit Formal Script"/>
                <a:cs typeface="Petit Formal Script"/>
                <a:sym typeface="Petit Formal Script"/>
              </a:rPr>
              <a:t>Class of 2020</a:t>
            </a:r>
            <a:endParaRPr>
              <a:latin typeface="Petit Formal Script"/>
              <a:ea typeface="Petit Formal Script"/>
              <a:cs typeface="Petit Formal Script"/>
              <a:sym typeface="Petit Formal Script"/>
            </a:endParaRPr>
          </a:p>
        </p:txBody>
      </p:sp>
      <p:pic>
        <p:nvPicPr>
          <p:cNvPr id="118" name="Google Shape;118;p16"/>
          <p:cNvPicPr preferRelativeResize="0"/>
          <p:nvPr/>
        </p:nvPicPr>
        <p:blipFill rotWithShape="1">
          <a:blip r:embed="rId3">
            <a:alphaModFix/>
          </a:blip>
          <a:srcRect b="11311" l="0" r="0" t="10734"/>
          <a:stretch/>
        </p:blipFill>
        <p:spPr>
          <a:xfrm>
            <a:off x="539750" y="1290850"/>
            <a:ext cx="7848600" cy="4588565"/>
          </a:xfrm>
          <a:prstGeom prst="rect">
            <a:avLst/>
          </a:prstGeom>
          <a:noFill/>
          <a:ln>
            <a:noFill/>
          </a:ln>
        </p:spPr>
      </p:pic>
      <p:pic>
        <p:nvPicPr>
          <p:cNvPr id="119" name="Google Shape;119;p16" title="Andra Day - Rise Up (Lyrics).mp3">
            <a:hlinkClick r:id="rId4"/>
          </p:cNvPr>
          <p:cNvPicPr preferRelativeResize="0"/>
          <p:nvPr/>
        </p:nvPicPr>
        <p:blipFill>
          <a:blip r:embed="rId5">
            <a:alphaModFix/>
          </a:blip>
          <a:stretch>
            <a:fillRect/>
          </a:stretch>
        </p:blipFill>
        <p:spPr>
          <a:xfrm>
            <a:off x="152400" y="6031815"/>
            <a:ext cx="457200" cy="45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7"/>
          <p:cNvSpPr txBox="1"/>
          <p:nvPr/>
        </p:nvSpPr>
        <p:spPr>
          <a:xfrm>
            <a:off x="539750" y="549275"/>
            <a:ext cx="4429500" cy="527700"/>
          </a:xfrm>
          <a:prstGeom prst="rect">
            <a:avLst/>
          </a:prstGeom>
          <a:solidFill>
            <a:srgbClr val="AFDEF8"/>
          </a:solidFill>
          <a:ln cap="flat" cmpd="sng" w="57150">
            <a:solidFill>
              <a:schemeClr val="lt1"/>
            </a:solidFill>
            <a:prstDash val="solid"/>
            <a:miter lim="800000"/>
            <a:headEnd len="sm" w="sm" type="none"/>
            <a:tailEnd len="sm" w="sm" type="none"/>
          </a:ln>
          <a:effectLst>
            <a:outerShdw blurRad="63500" dir="5400000" dist="38100">
              <a:srgbClr val="000000">
                <a:alpha val="39607"/>
              </a:srgbClr>
            </a:outerShdw>
          </a:effectLst>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3600">
                <a:solidFill>
                  <a:schemeClr val="dk1"/>
                </a:solidFill>
                <a:latin typeface="Petit Formal Script"/>
                <a:ea typeface="Petit Formal Script"/>
                <a:cs typeface="Petit Formal Script"/>
                <a:sym typeface="Petit Formal Script"/>
              </a:rPr>
              <a:t>Look at Us Here!</a:t>
            </a:r>
            <a:endParaRPr sz="1800">
              <a:solidFill>
                <a:schemeClr val="dk1"/>
              </a:solidFill>
              <a:latin typeface="Petit Formal Script"/>
              <a:ea typeface="Petit Formal Script"/>
              <a:cs typeface="Petit Formal Script"/>
              <a:sym typeface="Petit Formal Script"/>
            </a:endParaRPr>
          </a:p>
        </p:txBody>
      </p:sp>
      <p:pic>
        <p:nvPicPr>
          <p:cNvPr id="125" name="Google Shape;125;p17"/>
          <p:cNvPicPr preferRelativeResize="0"/>
          <p:nvPr/>
        </p:nvPicPr>
        <p:blipFill>
          <a:blip r:embed="rId3">
            <a:alphaModFix/>
          </a:blip>
          <a:stretch>
            <a:fillRect/>
          </a:stretch>
        </p:blipFill>
        <p:spPr>
          <a:xfrm>
            <a:off x="539750" y="1318578"/>
            <a:ext cx="3642926" cy="2719500"/>
          </a:xfrm>
          <a:prstGeom prst="rect">
            <a:avLst/>
          </a:prstGeom>
          <a:noFill/>
          <a:ln>
            <a:noFill/>
          </a:ln>
        </p:spPr>
      </p:pic>
      <p:pic>
        <p:nvPicPr>
          <p:cNvPr id="126" name="Google Shape;126;p17"/>
          <p:cNvPicPr preferRelativeResize="0"/>
          <p:nvPr/>
        </p:nvPicPr>
        <p:blipFill rotWithShape="1">
          <a:blip r:embed="rId4">
            <a:alphaModFix/>
          </a:blip>
          <a:srcRect b="31630" l="0" r="0" t="29582"/>
          <a:stretch/>
        </p:blipFill>
        <p:spPr>
          <a:xfrm>
            <a:off x="2200968" y="3728337"/>
            <a:ext cx="6403282" cy="2580376"/>
          </a:xfrm>
          <a:prstGeom prst="rect">
            <a:avLst/>
          </a:prstGeom>
          <a:noFill/>
          <a:ln>
            <a:noFill/>
          </a:ln>
        </p:spPr>
      </p:pic>
      <p:pic>
        <p:nvPicPr>
          <p:cNvPr id="127" name="Google Shape;127;p17"/>
          <p:cNvPicPr preferRelativeResize="0"/>
          <p:nvPr/>
        </p:nvPicPr>
        <p:blipFill>
          <a:blip r:embed="rId5">
            <a:alphaModFix/>
          </a:blip>
          <a:stretch>
            <a:fillRect/>
          </a:stretch>
        </p:blipFill>
        <p:spPr>
          <a:xfrm>
            <a:off x="5016766" y="549275"/>
            <a:ext cx="3453983" cy="2580376"/>
          </a:xfrm>
          <a:prstGeom prst="rect">
            <a:avLst/>
          </a:prstGeom>
          <a:noFill/>
          <a:ln>
            <a:noFill/>
          </a:ln>
        </p:spPr>
      </p:pic>
      <p:pic>
        <p:nvPicPr>
          <p:cNvPr id="128" name="Google Shape;128;p17"/>
          <p:cNvPicPr preferRelativeResize="0"/>
          <p:nvPr/>
        </p:nvPicPr>
        <p:blipFill rotWithShape="1">
          <a:blip r:embed="rId6">
            <a:alphaModFix/>
          </a:blip>
          <a:srcRect b="0" l="0" r="0" t="0"/>
          <a:stretch/>
        </p:blipFill>
        <p:spPr>
          <a:xfrm rot="900000">
            <a:off x="4171162" y="2237887"/>
            <a:ext cx="801687" cy="801687"/>
          </a:xfrm>
          <a:prstGeom prst="rect">
            <a:avLst/>
          </a:prstGeom>
          <a:noFill/>
          <a:ln>
            <a:noFill/>
          </a:ln>
        </p:spPr>
      </p:pic>
      <p:pic>
        <p:nvPicPr>
          <p:cNvPr id="129" name="Google Shape;129;p17"/>
          <p:cNvPicPr preferRelativeResize="0"/>
          <p:nvPr/>
        </p:nvPicPr>
        <p:blipFill rotWithShape="1">
          <a:blip r:embed="rId6">
            <a:alphaModFix/>
          </a:blip>
          <a:srcRect b="0" l="0" r="0" t="0"/>
          <a:stretch/>
        </p:blipFill>
        <p:spPr>
          <a:xfrm rot="900000">
            <a:off x="7839137" y="3146312"/>
            <a:ext cx="801687" cy="801687"/>
          </a:xfrm>
          <a:prstGeom prst="rect">
            <a:avLst/>
          </a:prstGeom>
          <a:noFill/>
          <a:ln>
            <a:noFill/>
          </a:ln>
        </p:spPr>
      </p:pic>
      <p:pic>
        <p:nvPicPr>
          <p:cNvPr id="130" name="Google Shape;130;p17"/>
          <p:cNvPicPr preferRelativeResize="0"/>
          <p:nvPr/>
        </p:nvPicPr>
        <p:blipFill rotWithShape="1">
          <a:blip r:embed="rId7">
            <a:alphaModFix/>
          </a:blip>
          <a:srcRect b="0" l="38628" r="23560" t="14324"/>
          <a:stretch/>
        </p:blipFill>
        <p:spPr>
          <a:xfrm>
            <a:off x="655400" y="4088075"/>
            <a:ext cx="1306726" cy="22206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5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